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6" r:id="rId3"/>
    <p:sldId id="270" r:id="rId4"/>
    <p:sldId id="271" r:id="rId5"/>
    <p:sldId id="265" r:id="rId6"/>
    <p:sldId id="277" r:id="rId7"/>
    <p:sldId id="278" r:id="rId8"/>
    <p:sldId id="266" r:id="rId9"/>
  </p:sldIdLst>
  <p:sldSz cx="12192000" cy="6858000"/>
  <p:notesSz cx="6858000" cy="9144000"/>
  <p:embeddedFontLst>
    <p:embeddedFont>
      <p:font typeface="Arial Black" panose="020B0A04020102020204" pitchFamily="34" charset="0"/>
      <p:bold r:id="rId10"/>
    </p:embeddedFont>
    <p:embeddedFont>
      <p:font typeface="Elephant" panose="02020904090505020303" pitchFamily="18" charset="0"/>
      <p:regular r:id="rId11"/>
      <p:italic r:id="rId12"/>
    </p:embeddedFont>
    <p:embeddedFont>
      <p:font typeface="Eras Bold ITC" panose="020B0907030504020204" pitchFamily="34" charset="0"/>
      <p:regular r:id="rId13"/>
    </p:embeddedFont>
    <p:embeddedFont>
      <p:font typeface="Gill Sans MT Condensed" panose="020B0506020104020203" pitchFamily="34" charset="0"/>
      <p:regular r:id="rId14"/>
    </p:embeddedFont>
    <p:embeddedFont>
      <p:font typeface="Inter" panose="020B0604020202020204" charset="0"/>
      <p:regular r:id="rId15"/>
      <p:bold r:id="rId16"/>
      <p:italic r:id="rId17"/>
      <p:boldItalic r:id="rId18"/>
    </p:embeddedFont>
    <p:embeddedFont>
      <p:font typeface="Inter Light" panose="020B0604020202020204" charset="0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7" pos="5405" userDrawn="1">
          <p15:clr>
            <a:srgbClr val="A4A3A4"/>
          </p15:clr>
        </p15:guide>
        <p15:guide id="8" orient="horz" pos="3974" userDrawn="1">
          <p15:clr>
            <a:srgbClr val="A4A3A4"/>
          </p15:clr>
        </p15:guide>
        <p15:guide id="9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914"/>
    <a:srgbClr val="F0525A"/>
    <a:srgbClr val="9A2626"/>
    <a:srgbClr val="6E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87309" autoAdjust="0"/>
  </p:normalViewPr>
  <p:slideViewPr>
    <p:cSldViewPr snapToGrid="0" showGuides="1">
      <p:cViewPr varScale="1">
        <p:scale>
          <a:sx n="80" d="100"/>
          <a:sy n="80" d="100"/>
        </p:scale>
        <p:origin x="82" y="250"/>
      </p:cViewPr>
      <p:guideLst>
        <p:guide orient="horz" pos="2160"/>
        <p:guide pos="3840"/>
        <p:guide pos="551"/>
        <p:guide pos="7129"/>
        <p:guide pos="5405"/>
        <p:guide orient="horz" pos="3974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nshu Bharat" userId="1524eb03-5216-4c6b-a99d-184a99f375bb" providerId="ADAL" clId="{674A352D-A7F4-485F-AB6A-064978D07836}"/>
    <pc:docChg chg="undo custSel modSld">
      <pc:chgData name="Priyanshu Bharat" userId="1524eb03-5216-4c6b-a99d-184a99f375bb" providerId="ADAL" clId="{674A352D-A7F4-485F-AB6A-064978D07836}" dt="2022-08-30T10:00:39.194" v="83" actId="478"/>
      <pc:docMkLst>
        <pc:docMk/>
      </pc:docMkLst>
      <pc:sldChg chg="addSp delSp modSp mod">
        <pc:chgData name="Priyanshu Bharat" userId="1524eb03-5216-4c6b-a99d-184a99f375bb" providerId="ADAL" clId="{674A352D-A7F4-485F-AB6A-064978D07836}" dt="2022-08-30T10:00:39.194" v="83" actId="478"/>
        <pc:sldMkLst>
          <pc:docMk/>
          <pc:sldMk cId="749765439" sldId="270"/>
        </pc:sldMkLst>
        <pc:spChg chg="add del mod">
          <ac:chgData name="Priyanshu Bharat" userId="1524eb03-5216-4c6b-a99d-184a99f375bb" providerId="ADAL" clId="{674A352D-A7F4-485F-AB6A-064978D07836}" dt="2022-08-30T09:00:59.653" v="2"/>
          <ac:spMkLst>
            <pc:docMk/>
            <pc:sldMk cId="749765439" sldId="270"/>
            <ac:spMk id="2" creationId="{B4E33F2F-A31A-E4EA-1563-EA199E118542}"/>
          </ac:spMkLst>
        </pc:spChg>
        <pc:spChg chg="add del mod">
          <ac:chgData name="Priyanshu Bharat" userId="1524eb03-5216-4c6b-a99d-184a99f375bb" providerId="ADAL" clId="{674A352D-A7F4-485F-AB6A-064978D07836}" dt="2022-08-30T09:01:27.356" v="5"/>
          <ac:spMkLst>
            <pc:docMk/>
            <pc:sldMk cId="749765439" sldId="270"/>
            <ac:spMk id="3" creationId="{A7D8E55F-C6D2-DA15-8316-0E263FB57CA0}"/>
          </ac:spMkLst>
        </pc:spChg>
        <pc:spChg chg="add del mod">
          <ac:chgData name="Priyanshu Bharat" userId="1524eb03-5216-4c6b-a99d-184a99f375bb" providerId="ADAL" clId="{674A352D-A7F4-485F-AB6A-064978D07836}" dt="2022-08-30T09:01:41.180" v="8"/>
          <ac:spMkLst>
            <pc:docMk/>
            <pc:sldMk cId="749765439" sldId="270"/>
            <ac:spMk id="4" creationId="{E5705778-F008-99A9-AED8-841444788128}"/>
          </ac:spMkLst>
        </pc:spChg>
        <pc:spChg chg="add del mod">
          <ac:chgData name="Priyanshu Bharat" userId="1524eb03-5216-4c6b-a99d-184a99f375bb" providerId="ADAL" clId="{674A352D-A7F4-485F-AB6A-064978D07836}" dt="2022-08-30T09:13:35.080" v="12"/>
          <ac:spMkLst>
            <pc:docMk/>
            <pc:sldMk cId="749765439" sldId="270"/>
            <ac:spMk id="5" creationId="{59C31FF2-263B-B27F-A8D3-136D4B8D37F4}"/>
          </ac:spMkLst>
        </pc:spChg>
        <pc:spChg chg="add del mod">
          <ac:chgData name="Priyanshu Bharat" userId="1524eb03-5216-4c6b-a99d-184a99f375bb" providerId="ADAL" clId="{674A352D-A7F4-485F-AB6A-064978D07836}" dt="2022-08-30T09:13:58.249" v="18"/>
          <ac:spMkLst>
            <pc:docMk/>
            <pc:sldMk cId="749765439" sldId="270"/>
            <ac:spMk id="6" creationId="{9D1F92D0-8157-09EE-7C47-3BF25210ECA9}"/>
          </ac:spMkLst>
        </pc:spChg>
        <pc:spChg chg="add del mod">
          <ac:chgData name="Priyanshu Bharat" userId="1524eb03-5216-4c6b-a99d-184a99f375bb" providerId="ADAL" clId="{674A352D-A7F4-485F-AB6A-064978D07836}" dt="2022-08-30T09:59:57.426" v="74" actId="21"/>
          <ac:spMkLst>
            <pc:docMk/>
            <pc:sldMk cId="749765439" sldId="270"/>
            <ac:spMk id="7" creationId="{0517840E-9D76-F575-8986-EF3A638F0CCE}"/>
          </ac:spMkLst>
        </pc:spChg>
        <pc:spChg chg="add del mod">
          <ac:chgData name="Priyanshu Bharat" userId="1524eb03-5216-4c6b-a99d-184a99f375bb" providerId="ADAL" clId="{674A352D-A7F4-485F-AB6A-064978D07836}" dt="2022-08-30T09:20:16.595" v="63"/>
          <ac:spMkLst>
            <pc:docMk/>
            <pc:sldMk cId="749765439" sldId="270"/>
            <ac:spMk id="8" creationId="{234836E3-BED9-51F6-9CA0-41DBC468A86F}"/>
          </ac:spMkLst>
        </pc:spChg>
        <pc:spChg chg="add del mod">
          <ac:chgData name="Priyanshu Bharat" userId="1524eb03-5216-4c6b-a99d-184a99f375bb" providerId="ADAL" clId="{674A352D-A7F4-485F-AB6A-064978D07836}" dt="2022-08-30T10:00:39.194" v="83" actId="478"/>
          <ac:spMkLst>
            <pc:docMk/>
            <pc:sldMk cId="749765439" sldId="270"/>
            <ac:spMk id="22" creationId="{24938009-178B-4C1C-810D-6E9BDE4A3472}"/>
          </ac:spMkLst>
        </pc:spChg>
        <pc:picChg chg="add del mod">
          <ac:chgData name="Priyanshu Bharat" userId="1524eb03-5216-4c6b-a99d-184a99f375bb" providerId="ADAL" clId="{674A352D-A7F4-485F-AB6A-064978D07836}" dt="2022-08-30T09:44:15.085" v="73" actId="21"/>
          <ac:picMkLst>
            <pc:docMk/>
            <pc:sldMk cId="749765439" sldId="270"/>
            <ac:picMk id="10" creationId="{DF9ABB3D-8874-4FCF-A909-BAF5DBA07982}"/>
          </ac:picMkLst>
        </pc:picChg>
      </pc:sldChg>
    </pc:docChg>
  </pc:docChgLst>
  <pc:docChgLst>
    <pc:chgData name="Priyanshu Bharat" userId="1524eb03-5216-4c6b-a99d-184a99f375bb" providerId="ADAL" clId="{96E00DA3-F804-4528-B233-1CCABCDABE8B}"/>
    <pc:docChg chg="undo custSel addSld delSld modSld">
      <pc:chgData name="Priyanshu Bharat" userId="1524eb03-5216-4c6b-a99d-184a99f375bb" providerId="ADAL" clId="{96E00DA3-F804-4528-B233-1CCABCDABE8B}" dt="2022-12-06T09:32:25.736" v="4" actId="478"/>
      <pc:docMkLst>
        <pc:docMk/>
      </pc:docMkLst>
      <pc:sldChg chg="delSp mod">
        <pc:chgData name="Priyanshu Bharat" userId="1524eb03-5216-4c6b-a99d-184a99f375bb" providerId="ADAL" clId="{96E00DA3-F804-4528-B233-1CCABCDABE8B}" dt="2022-12-06T09:32:25.736" v="4" actId="478"/>
        <pc:sldMkLst>
          <pc:docMk/>
          <pc:sldMk cId="1496033846" sldId="256"/>
        </pc:sldMkLst>
        <pc:spChg chg="del">
          <ac:chgData name="Priyanshu Bharat" userId="1524eb03-5216-4c6b-a99d-184a99f375bb" providerId="ADAL" clId="{96E00DA3-F804-4528-B233-1CCABCDABE8B}" dt="2022-12-06T09:32:25.736" v="4" actId="478"/>
          <ac:spMkLst>
            <pc:docMk/>
            <pc:sldMk cId="1496033846" sldId="256"/>
            <ac:spMk id="19" creationId="{78B25F8F-A5A6-4BC2-981F-2A20467C0914}"/>
          </ac:spMkLst>
        </pc:spChg>
      </pc:sldChg>
      <pc:sldChg chg="delSp add mod">
        <pc:chgData name="Priyanshu Bharat" userId="1524eb03-5216-4c6b-a99d-184a99f375bb" providerId="ADAL" clId="{96E00DA3-F804-4528-B233-1CCABCDABE8B}" dt="2022-12-06T09:32:17.857" v="3" actId="478"/>
        <pc:sldMkLst>
          <pc:docMk/>
          <pc:sldMk cId="16217814" sldId="276"/>
        </pc:sldMkLst>
        <pc:grpChg chg="del">
          <ac:chgData name="Priyanshu Bharat" userId="1524eb03-5216-4c6b-a99d-184a99f375bb" providerId="ADAL" clId="{96E00DA3-F804-4528-B233-1CCABCDABE8B}" dt="2022-12-06T09:32:17.857" v="3" actId="478"/>
          <ac:grpSpMkLst>
            <pc:docMk/>
            <pc:sldMk cId="16217814" sldId="276"/>
            <ac:grpSpMk id="24" creationId="{EE1E0E6B-ED4D-49C9-AB7D-EE7944623539}"/>
          </ac:grpSpMkLst>
        </pc:grpChg>
      </pc:sldChg>
      <pc:sldChg chg="add del">
        <pc:chgData name="Priyanshu Bharat" userId="1524eb03-5216-4c6b-a99d-184a99f375bb" providerId="ADAL" clId="{96E00DA3-F804-4528-B233-1CCABCDABE8B}" dt="2022-12-06T09:32:11.796" v="1" actId="2890"/>
        <pc:sldMkLst>
          <pc:docMk/>
          <pc:sldMk cId="318609357" sldId="2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16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F4-F658-44C3-BE04-D3AA2801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1554B-7DAC-47C8-9802-AA4BA30D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5B8D-E75B-4265-BCE4-E774BC8B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19-11-2025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208E-E53E-4ACF-91AF-E6120350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C9F1-4E52-4796-BF4C-A498F10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‹Nº›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052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E9AE7-6865-4D0B-8797-8D0A5DD3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B3D6-73EB-486D-AFA9-D230FCDCE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4688-FB0E-49F9-8A48-537BA8F7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19-11-2025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8A31-7F46-4334-8E79-0449283C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BC23-6187-4097-B4FC-57D0546B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‹Nº›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961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F944DF-8E81-4FAB-B50A-1BC59E3D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713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F56608-EB30-47D2-841A-C1401AF34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01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EFE0CB-8239-42A2-B572-7B2BE531B9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290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157EEE3-5644-4AB0-8D8A-8E4E2D921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5578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73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3576D7-8759-400D-85AB-052D8A76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3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F655CE4-5D43-472D-9ED5-FB772868B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4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1CDCB9A-F809-4A24-BEFB-DB340DBF6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3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D3EA93-89C4-4C19-AC17-47828BD2A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78604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32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54F151E-D607-4E5C-999A-BC442D896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38925" y="1786830"/>
            <a:ext cx="2239030" cy="1389149"/>
          </a:xfrm>
          <a:custGeom>
            <a:avLst/>
            <a:gdLst>
              <a:gd name="connsiteX0" fmla="*/ 111965 w 2239030"/>
              <a:gd name="connsiteY0" fmla="*/ 0 h 1389149"/>
              <a:gd name="connsiteX1" fmla="*/ 2127065 w 2239030"/>
              <a:gd name="connsiteY1" fmla="*/ 0 h 1389149"/>
              <a:gd name="connsiteX2" fmla="*/ 2239030 w 2239030"/>
              <a:gd name="connsiteY2" fmla="*/ 111965 h 1389149"/>
              <a:gd name="connsiteX3" fmla="*/ 2239030 w 2239030"/>
              <a:gd name="connsiteY3" fmla="*/ 1277184 h 1389149"/>
              <a:gd name="connsiteX4" fmla="*/ 2127065 w 2239030"/>
              <a:gd name="connsiteY4" fmla="*/ 1389149 h 1389149"/>
              <a:gd name="connsiteX5" fmla="*/ 111965 w 2239030"/>
              <a:gd name="connsiteY5" fmla="*/ 1389149 h 1389149"/>
              <a:gd name="connsiteX6" fmla="*/ 0 w 2239030"/>
              <a:gd name="connsiteY6" fmla="*/ 1277184 h 1389149"/>
              <a:gd name="connsiteX7" fmla="*/ 0 w 2239030"/>
              <a:gd name="connsiteY7" fmla="*/ 111965 h 1389149"/>
              <a:gd name="connsiteX8" fmla="*/ 111965 w 2239030"/>
              <a:gd name="connsiteY8" fmla="*/ 0 h 1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9030" h="1389149">
                <a:moveTo>
                  <a:pt x="111965" y="0"/>
                </a:moveTo>
                <a:lnTo>
                  <a:pt x="2127065" y="0"/>
                </a:lnTo>
                <a:cubicBezTo>
                  <a:pt x="2188902" y="0"/>
                  <a:pt x="2239030" y="50128"/>
                  <a:pt x="2239030" y="111965"/>
                </a:cubicBezTo>
                <a:lnTo>
                  <a:pt x="2239030" y="1277184"/>
                </a:lnTo>
                <a:cubicBezTo>
                  <a:pt x="2239030" y="1339021"/>
                  <a:pt x="2188902" y="1389149"/>
                  <a:pt x="2127065" y="1389149"/>
                </a:cubicBezTo>
                <a:lnTo>
                  <a:pt x="111965" y="1389149"/>
                </a:lnTo>
                <a:cubicBezTo>
                  <a:pt x="50128" y="1389149"/>
                  <a:pt x="0" y="1339021"/>
                  <a:pt x="0" y="1277184"/>
                </a:cubicBezTo>
                <a:lnTo>
                  <a:pt x="0" y="111965"/>
                </a:lnTo>
                <a:cubicBezTo>
                  <a:pt x="0" y="50128"/>
                  <a:pt x="50128" y="0"/>
                  <a:pt x="11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384ED4B-FB57-48F1-BA10-470DBC68C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5269" y="1786829"/>
            <a:ext cx="2234376" cy="1386224"/>
          </a:xfrm>
          <a:custGeom>
            <a:avLst/>
            <a:gdLst>
              <a:gd name="connsiteX0" fmla="*/ 111730 w 2234376"/>
              <a:gd name="connsiteY0" fmla="*/ 0 h 1386224"/>
              <a:gd name="connsiteX1" fmla="*/ 2122646 w 2234376"/>
              <a:gd name="connsiteY1" fmla="*/ 0 h 1386224"/>
              <a:gd name="connsiteX2" fmla="*/ 2234376 w 2234376"/>
              <a:gd name="connsiteY2" fmla="*/ 111730 h 1386224"/>
              <a:gd name="connsiteX3" fmla="*/ 2234376 w 2234376"/>
              <a:gd name="connsiteY3" fmla="*/ 1274494 h 1386224"/>
              <a:gd name="connsiteX4" fmla="*/ 2122646 w 2234376"/>
              <a:gd name="connsiteY4" fmla="*/ 1386224 h 1386224"/>
              <a:gd name="connsiteX5" fmla="*/ 111730 w 2234376"/>
              <a:gd name="connsiteY5" fmla="*/ 1386224 h 1386224"/>
              <a:gd name="connsiteX6" fmla="*/ 0 w 2234376"/>
              <a:gd name="connsiteY6" fmla="*/ 1274494 h 1386224"/>
              <a:gd name="connsiteX7" fmla="*/ 0 w 2234376"/>
              <a:gd name="connsiteY7" fmla="*/ 111730 h 1386224"/>
              <a:gd name="connsiteX8" fmla="*/ 111730 w 2234376"/>
              <a:gd name="connsiteY8" fmla="*/ 0 h 13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376" h="1386224">
                <a:moveTo>
                  <a:pt x="111730" y="0"/>
                </a:moveTo>
                <a:lnTo>
                  <a:pt x="2122646" y="0"/>
                </a:lnTo>
                <a:cubicBezTo>
                  <a:pt x="2184353" y="0"/>
                  <a:pt x="2234376" y="50023"/>
                  <a:pt x="2234376" y="111730"/>
                </a:cubicBezTo>
                <a:lnTo>
                  <a:pt x="2234376" y="1274494"/>
                </a:lnTo>
                <a:cubicBezTo>
                  <a:pt x="2234376" y="1336201"/>
                  <a:pt x="2184353" y="1386224"/>
                  <a:pt x="2122646" y="1386224"/>
                </a:cubicBezTo>
                <a:lnTo>
                  <a:pt x="111730" y="1386224"/>
                </a:lnTo>
                <a:cubicBezTo>
                  <a:pt x="50023" y="1386224"/>
                  <a:pt x="0" y="1336201"/>
                  <a:pt x="0" y="1274494"/>
                </a:cubicBezTo>
                <a:lnTo>
                  <a:pt x="0" y="111730"/>
                </a:lnTo>
                <a:cubicBezTo>
                  <a:pt x="0" y="50023"/>
                  <a:pt x="50023" y="0"/>
                  <a:pt x="111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E98B29D-050C-428E-A353-82111D8BF2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5964" y="3354893"/>
            <a:ext cx="2250564" cy="1381525"/>
          </a:xfrm>
          <a:custGeom>
            <a:avLst/>
            <a:gdLst>
              <a:gd name="connsiteX0" fmla="*/ 111351 w 2250564"/>
              <a:gd name="connsiteY0" fmla="*/ 0 h 1381525"/>
              <a:gd name="connsiteX1" fmla="*/ 2139213 w 2250564"/>
              <a:gd name="connsiteY1" fmla="*/ 0 h 1381525"/>
              <a:gd name="connsiteX2" fmla="*/ 2250564 w 2250564"/>
              <a:gd name="connsiteY2" fmla="*/ 111351 h 1381525"/>
              <a:gd name="connsiteX3" fmla="*/ 2250564 w 2250564"/>
              <a:gd name="connsiteY3" fmla="*/ 1270174 h 1381525"/>
              <a:gd name="connsiteX4" fmla="*/ 2139213 w 2250564"/>
              <a:gd name="connsiteY4" fmla="*/ 1381525 h 1381525"/>
              <a:gd name="connsiteX5" fmla="*/ 111351 w 2250564"/>
              <a:gd name="connsiteY5" fmla="*/ 1381525 h 1381525"/>
              <a:gd name="connsiteX6" fmla="*/ 0 w 2250564"/>
              <a:gd name="connsiteY6" fmla="*/ 1270174 h 1381525"/>
              <a:gd name="connsiteX7" fmla="*/ 0 w 2250564"/>
              <a:gd name="connsiteY7" fmla="*/ 111351 h 1381525"/>
              <a:gd name="connsiteX8" fmla="*/ 111351 w 2250564"/>
              <a:gd name="connsiteY8" fmla="*/ 0 h 13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564" h="1381525">
                <a:moveTo>
                  <a:pt x="111351" y="0"/>
                </a:moveTo>
                <a:lnTo>
                  <a:pt x="2139213" y="0"/>
                </a:lnTo>
                <a:cubicBezTo>
                  <a:pt x="2200710" y="0"/>
                  <a:pt x="2250564" y="49854"/>
                  <a:pt x="2250564" y="111351"/>
                </a:cubicBezTo>
                <a:lnTo>
                  <a:pt x="2250564" y="1270174"/>
                </a:lnTo>
                <a:cubicBezTo>
                  <a:pt x="2250564" y="1331671"/>
                  <a:pt x="2200710" y="1381525"/>
                  <a:pt x="2139213" y="1381525"/>
                </a:cubicBezTo>
                <a:lnTo>
                  <a:pt x="111351" y="1381525"/>
                </a:lnTo>
                <a:cubicBezTo>
                  <a:pt x="49854" y="1381525"/>
                  <a:pt x="0" y="1331671"/>
                  <a:pt x="0" y="1270174"/>
                </a:cubicBezTo>
                <a:lnTo>
                  <a:pt x="0" y="111351"/>
                </a:lnTo>
                <a:cubicBezTo>
                  <a:pt x="0" y="49854"/>
                  <a:pt x="49854" y="0"/>
                  <a:pt x="1113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C95FE5-4B5C-4920-A0C8-CAAECBD906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808" y="3350169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D0652D1-3591-4FDA-A50A-C46D6528D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4809" y="4919777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4E7CF2-17A4-455E-B61D-90553135F2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66471" y="4922225"/>
            <a:ext cx="2255084" cy="1386500"/>
          </a:xfrm>
          <a:custGeom>
            <a:avLst/>
            <a:gdLst>
              <a:gd name="connsiteX0" fmla="*/ 111752 w 2255084"/>
              <a:gd name="connsiteY0" fmla="*/ 0 h 1386500"/>
              <a:gd name="connsiteX1" fmla="*/ 2143332 w 2255084"/>
              <a:gd name="connsiteY1" fmla="*/ 0 h 1386500"/>
              <a:gd name="connsiteX2" fmla="*/ 2255084 w 2255084"/>
              <a:gd name="connsiteY2" fmla="*/ 111752 h 1386500"/>
              <a:gd name="connsiteX3" fmla="*/ 2255084 w 2255084"/>
              <a:gd name="connsiteY3" fmla="*/ 1274748 h 1386500"/>
              <a:gd name="connsiteX4" fmla="*/ 2143332 w 2255084"/>
              <a:gd name="connsiteY4" fmla="*/ 1386500 h 1386500"/>
              <a:gd name="connsiteX5" fmla="*/ 111752 w 2255084"/>
              <a:gd name="connsiteY5" fmla="*/ 1386500 h 1386500"/>
              <a:gd name="connsiteX6" fmla="*/ 0 w 2255084"/>
              <a:gd name="connsiteY6" fmla="*/ 1274748 h 1386500"/>
              <a:gd name="connsiteX7" fmla="*/ 0 w 2255084"/>
              <a:gd name="connsiteY7" fmla="*/ 111752 h 1386500"/>
              <a:gd name="connsiteX8" fmla="*/ 111752 w 2255084"/>
              <a:gd name="connsiteY8" fmla="*/ 0 h 138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5084" h="1386500">
                <a:moveTo>
                  <a:pt x="111752" y="0"/>
                </a:moveTo>
                <a:lnTo>
                  <a:pt x="2143332" y="0"/>
                </a:lnTo>
                <a:cubicBezTo>
                  <a:pt x="2205051" y="0"/>
                  <a:pt x="2255084" y="50033"/>
                  <a:pt x="2255084" y="111752"/>
                </a:cubicBezTo>
                <a:lnTo>
                  <a:pt x="2255084" y="1274748"/>
                </a:lnTo>
                <a:cubicBezTo>
                  <a:pt x="2255084" y="1336467"/>
                  <a:pt x="2205051" y="1386500"/>
                  <a:pt x="2143332" y="1386500"/>
                </a:cubicBezTo>
                <a:lnTo>
                  <a:pt x="111752" y="1386500"/>
                </a:lnTo>
                <a:cubicBezTo>
                  <a:pt x="50033" y="1386500"/>
                  <a:pt x="0" y="1336467"/>
                  <a:pt x="0" y="1274748"/>
                </a:cubicBezTo>
                <a:lnTo>
                  <a:pt x="0" y="111752"/>
                </a:lnTo>
                <a:cubicBezTo>
                  <a:pt x="0" y="50033"/>
                  <a:pt x="50033" y="0"/>
                  <a:pt x="1117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27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47D43A-EF7A-4CA6-973A-67EAD4106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6497" y="-288470"/>
            <a:ext cx="8724904" cy="7445376"/>
          </a:xfrm>
        </p:spPr>
        <p:txBody>
          <a:bodyPr/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340DA1-2504-41A7-8D05-B9A8C47FEE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574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CECA978-2DEA-440A-A1D9-542884AAC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4918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F023FA-0D68-49F9-91EA-77E337C67C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7262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2491BE-3305-43D0-A97D-7CD6CD3AE9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9606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C2B8E28-6A4D-4FBE-807A-76D4AA7AC1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11949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15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E73A-0934-43E0-A0FF-8A98169C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8C510-B3B5-4ABF-B7E2-0D26619E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19-11-2025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3B928-4543-42ED-BAD4-2B9813E8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D95D4-5019-4AA1-93F0-72B4598D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‹Nº›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525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72B2-2951-4C52-90F5-56157438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19-11-2025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CB8AC-AEB3-4742-B01F-9B9690A6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7BE3A-2D73-4A3B-B9E1-149F92D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‹Nº›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906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F771-C6B6-45A8-9C03-BA22293B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6202-EBAF-419C-9BB0-5A5609B7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90D9-FBF8-48EB-90EE-B87DDD62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F8677-A77F-44F2-8992-F3859F50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19-11-2025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49145-19AC-4B88-A55A-95E3FE44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3305F-44A9-4F0C-BA5E-AB47EB89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‹Nº›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8480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008-24A3-421E-9D60-810A67F9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B311C-1CF5-40B5-824F-A4235C04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0DA-8EA9-45FE-8179-29B8331AE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BFE89-F6A7-4446-98AF-09C6C5C8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19-11-2025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64511-0FE8-44AB-A89D-1B14D9E2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5976-38E8-44EB-93EA-0F958CE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‹Nº›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335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2A214-0D40-434A-BE84-57E89C03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BA4FD-8C68-411A-B5E4-8CA23808E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2CE0-0E15-42E5-89FE-382DA0587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ED2BF-2E95-4229-BAF9-9E6D0612C733}" type="datetimeFigureOut">
              <a:rPr lang="en-IN" smtClean="0"/>
              <a:t>19-11-2025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6C6-E607-4F9C-8264-E8F187687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4C90-2BBB-435E-9999-B97CE0E8D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53BF-F3BD-4FF5-A6FD-C1A30205A690}" type="slidenum">
              <a:rPr lang="en-IN" smtClean="0"/>
              <a:t>‹Nº›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62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33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Abeja">
                <a:extLst>
                  <a:ext uri="{FF2B5EF4-FFF2-40B4-BE49-F238E27FC236}">
                    <a16:creationId xmlns:a16="http://schemas.microsoft.com/office/drawing/2014/main" id="{77B93F4F-C7B2-74EA-7C1E-2A7BC834BF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3548639"/>
                  </p:ext>
                </p:extLst>
              </p:nvPr>
            </p:nvGraphicFramePr>
            <p:xfrm>
              <a:off x="-271407" y="575179"/>
              <a:ext cx="4367190" cy="44052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67190" cy="4405247"/>
                    </a:xfrm>
                    <a:prstGeom prst="rect">
                      <a:avLst/>
                    </a:prstGeom>
                  </am3d:spPr>
                  <am3d:camera>
                    <am3d:pos x="0" y="0" z="713541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1" d="1000000"/>
                    <am3d:preTrans dx="0" dy="-14821951" dz="-1683639"/>
                    <am3d:scale>
                      <am3d:sx n="1000000" d="1000000"/>
                      <am3d:sy n="1000000" d="1000000"/>
                      <am3d:sz n="1000000" d="1000000"/>
                    </am3d:scale>
                    <am3d:rot ax="-469679" ay="178932" az="-246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8875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Abeja">
                <a:extLst>
                  <a:ext uri="{FF2B5EF4-FFF2-40B4-BE49-F238E27FC236}">
                    <a16:creationId xmlns:a16="http://schemas.microsoft.com/office/drawing/2014/main" id="{77B93F4F-C7B2-74EA-7C1E-2A7BC834BF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71407" y="575179"/>
                <a:ext cx="4367190" cy="440524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3E5C7D01-ECEE-7709-D5E7-F41D0485FB15}"/>
              </a:ext>
            </a:extLst>
          </p:cNvPr>
          <p:cNvSpPr txBox="1"/>
          <p:nvPr/>
        </p:nvSpPr>
        <p:spPr>
          <a:xfrm>
            <a:off x="1912188" y="2127625"/>
            <a:ext cx="83676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200" dirty="0">
                <a:solidFill>
                  <a:schemeClr val="bg2"/>
                </a:solidFill>
                <a:latin typeface="Eras Bold ITC" panose="020B0907030504020204" pitchFamily="34" charset="0"/>
              </a:rPr>
              <a:t>BEE</a:t>
            </a:r>
            <a:r>
              <a:rPr lang="es-MX" sz="10200" dirty="0">
                <a:solidFill>
                  <a:schemeClr val="accent4"/>
                </a:solidFill>
                <a:latin typeface="Eras Bold ITC" panose="020B0907030504020204" pitchFamily="34" charset="0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16217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798513" y="2075919"/>
            <a:ext cx="3268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¿</a:t>
            </a:r>
            <a:r>
              <a:rPr lang="en-IN" sz="3600" b="1" spc="300" dirty="0" err="1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Que</a:t>
            </a:r>
            <a:r>
              <a:rPr lang="en-IN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es</a:t>
            </a:r>
            <a:br>
              <a:rPr lang="en-IN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en-IN" sz="3600" b="1" spc="300" dirty="0" err="1">
                <a:solidFill>
                  <a:schemeClr val="accent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BeeSearch</a:t>
            </a:r>
            <a:r>
              <a:rPr lang="en-IN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938009-178B-4C1C-810D-6E9BDE4A3472}"/>
              </a:ext>
            </a:extLst>
          </p:cNvPr>
          <p:cNvSpPr txBox="1"/>
          <p:nvPr/>
        </p:nvSpPr>
        <p:spPr>
          <a:xfrm>
            <a:off x="841426" y="3609566"/>
            <a:ext cx="3292423" cy="2305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s-MX" sz="14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BeeSearch</a:t>
            </a:r>
            <a:r>
              <a:rPr lang="es-MX" sz="14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es un asistente conversacional creado con el objetivo de ofrecer una experiencia de chat rápida, visualmente atractiva e </a:t>
            </a:r>
            <a:r>
              <a:rPr lang="es-MX" sz="14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interactiva.El</a:t>
            </a:r>
            <a:r>
              <a:rPr lang="es-MX" sz="14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diseño está inspirado en el concepto de una abeja, con estilos animados, temas dinámicos y una interfaz moderna.</a:t>
            </a:r>
            <a:endParaRPr lang="en-IN" sz="14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pic>
        <p:nvPicPr>
          <p:cNvPr id="41" name="Marcador de posición de imagen 40">
            <a:extLst>
              <a:ext uri="{FF2B5EF4-FFF2-40B4-BE49-F238E27FC236}">
                <a16:creationId xmlns:a16="http://schemas.microsoft.com/office/drawing/2014/main" id="{48425CA7-C90E-D173-7385-7BB8F0C458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-527" t="58615" r="527" b="1107"/>
          <a:stretch>
            <a:fillRect/>
          </a:stretch>
        </p:blipFill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</p:pic>
      <p:pic>
        <p:nvPicPr>
          <p:cNvPr id="37" name="Marcador de posición de imagen 36">
            <a:extLst>
              <a:ext uri="{FF2B5EF4-FFF2-40B4-BE49-F238E27FC236}">
                <a16:creationId xmlns:a16="http://schemas.microsoft.com/office/drawing/2014/main" id="{9C3ED96F-EDC7-D442-576E-E9C9D7A518E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29861" b="29861"/>
          <a:stretch/>
        </p:blipFill>
        <p:spPr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</p:pic>
      <p:pic>
        <p:nvPicPr>
          <p:cNvPr id="33" name="Marcador de posición de imagen 32">
            <a:extLst>
              <a:ext uri="{FF2B5EF4-FFF2-40B4-BE49-F238E27FC236}">
                <a16:creationId xmlns:a16="http://schemas.microsoft.com/office/drawing/2014/main" id="{82DC4DF6-A478-69FF-5A5D-4CB33072DB6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-677" b="60399"/>
          <a:stretch>
            <a:fillRect/>
          </a:stretch>
        </p:blipFill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</p:pic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2A6859A3-A47B-FBCE-10D9-84869FA063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41" b="59711"/>
          <a:stretch>
            <a:fillRect/>
          </a:stretch>
        </p:blipFill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</p:pic>
      <p:pic>
        <p:nvPicPr>
          <p:cNvPr id="42" name="Marcador de posición de imagen 28">
            <a:extLst>
              <a:ext uri="{FF2B5EF4-FFF2-40B4-BE49-F238E27FC236}">
                <a16:creationId xmlns:a16="http://schemas.microsoft.com/office/drawing/2014/main" id="{AB28E128-57DE-81E2-ECF6-B113F22D5C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30126" b="30126"/>
          <a:stretch>
            <a:fillRect/>
          </a:stretch>
        </p:blipFill>
        <p:spPr>
          <a:xfrm>
            <a:off x="7988300" y="2776538"/>
            <a:ext cx="2286000" cy="1304925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</p:pic>
      <p:pic>
        <p:nvPicPr>
          <p:cNvPr id="43" name="Marcador de posición de imagen 32">
            <a:extLst>
              <a:ext uri="{FF2B5EF4-FFF2-40B4-BE49-F238E27FC236}">
                <a16:creationId xmlns:a16="http://schemas.microsoft.com/office/drawing/2014/main" id="{13859D7D-CB5D-AD58-6367-A34ABF5D7C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29861" b="29861"/>
          <a:stretch>
            <a:fillRect/>
          </a:stretch>
        </p:blipFill>
        <p:spPr>
          <a:xfrm>
            <a:off x="10693400" y="2776538"/>
            <a:ext cx="2286000" cy="1304925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</p:pic>
      <p:pic>
        <p:nvPicPr>
          <p:cNvPr id="44" name="Marcador de posición de imagen 36">
            <a:extLst>
              <a:ext uri="{FF2B5EF4-FFF2-40B4-BE49-F238E27FC236}">
                <a16:creationId xmlns:a16="http://schemas.microsoft.com/office/drawing/2014/main" id="{4190A062-4898-8A76-48CF-68938972833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29861" b="29861"/>
          <a:stretch/>
        </p:blipFill>
        <p:spPr>
          <a:xfrm>
            <a:off x="5283200" y="4519613"/>
            <a:ext cx="2286000" cy="1304925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</p:pic>
      <p:pic>
        <p:nvPicPr>
          <p:cNvPr id="45" name="Marcador de posición de imagen 28">
            <a:extLst>
              <a:ext uri="{FF2B5EF4-FFF2-40B4-BE49-F238E27FC236}">
                <a16:creationId xmlns:a16="http://schemas.microsoft.com/office/drawing/2014/main" id="{4EA530D1-0F06-16FD-B6C6-784F7D8FEC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4" t="60252" r="-4"/>
          <a:stretch>
            <a:fillRect/>
          </a:stretch>
        </p:blipFill>
        <p:spPr>
          <a:xfrm>
            <a:off x="7988300" y="4519613"/>
            <a:ext cx="2286000" cy="1304925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</p:pic>
      <p:pic>
        <p:nvPicPr>
          <p:cNvPr id="46" name="Marcador de posición de imagen 32">
            <a:extLst>
              <a:ext uri="{FF2B5EF4-FFF2-40B4-BE49-F238E27FC236}">
                <a16:creationId xmlns:a16="http://schemas.microsoft.com/office/drawing/2014/main" id="{FB4D9256-83D3-E77C-83D0-FA92D372D5A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722" b="50000"/>
          <a:stretch>
            <a:fillRect/>
          </a:stretch>
        </p:blipFill>
        <p:spPr>
          <a:xfrm>
            <a:off x="10693400" y="4519613"/>
            <a:ext cx="2286000" cy="1304925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7" name="Modelo 3D 46" descr="Abeja">
                <a:extLst>
                  <a:ext uri="{FF2B5EF4-FFF2-40B4-BE49-F238E27FC236}">
                    <a16:creationId xmlns:a16="http://schemas.microsoft.com/office/drawing/2014/main" id="{0425F04E-ADA6-1051-4DBC-883451C2DC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0038441"/>
                  </p:ext>
                </p:extLst>
              </p:nvPr>
            </p:nvGraphicFramePr>
            <p:xfrm>
              <a:off x="-233545" y="-862002"/>
              <a:ext cx="2666191" cy="277126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666191" cy="2771262"/>
                    </a:xfrm>
                    <a:prstGeom prst="rect">
                      <a:avLst/>
                    </a:prstGeom>
                  </am3d:spPr>
                  <am3d:camera>
                    <am3d:pos x="0" y="0" z="713541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1" d="1000000"/>
                    <am3d:preTrans dx="0" dy="-14821951" dz="-1683639"/>
                    <am3d:scale>
                      <am3d:sx n="1000000" d="1000000"/>
                      <am3d:sy n="1000000" d="1000000"/>
                      <am3d:sz n="1000000" d="1000000"/>
                    </am3d:scale>
                    <am3d:rot ax="2403514" ay="1963172" az="146649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643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7" name="Modelo 3D 46" descr="Abeja">
                <a:extLst>
                  <a:ext uri="{FF2B5EF4-FFF2-40B4-BE49-F238E27FC236}">
                    <a16:creationId xmlns:a16="http://schemas.microsoft.com/office/drawing/2014/main" id="{0425F04E-ADA6-1051-4DBC-883451C2DC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33545" y="-862002"/>
                <a:ext cx="2666191" cy="27712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9765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798513" y="433099"/>
            <a:ext cx="5376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CONTINUE WATCHING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382176-C7A1-46B1-9BF6-4F434B2BEB04}"/>
              </a:ext>
            </a:extLst>
          </p:cNvPr>
          <p:cNvSpPr txBox="1"/>
          <p:nvPr/>
        </p:nvSpPr>
        <p:spPr>
          <a:xfrm>
            <a:off x="841426" y="1093208"/>
            <a:ext cx="10475861" cy="2054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s-MX" sz="20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Modo Light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s-MX" sz="20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Modo </a:t>
            </a:r>
            <a:r>
              <a:rPr lang="es-MX" sz="20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DarkBee</a:t>
            </a:r>
            <a:r>
              <a:rPr lang="es-MX" sz="20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s-MX" sz="20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Mode</a:t>
            </a:r>
            <a:r>
              <a:rPr lang="es-MX" sz="20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(modo temático especial con colores amarillo–miel)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s-MX" sz="20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Fondo animado con una abeja gigante en movimiento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s-MX" sz="20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Sonido de “</a:t>
            </a:r>
            <a:r>
              <a:rPr lang="es-MX" sz="20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buzz</a:t>
            </a:r>
            <a:r>
              <a:rPr lang="es-MX" sz="20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” interactivo al activar el modo abeja</a:t>
            </a:r>
            <a:endParaRPr lang="en-IN" sz="20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131518A-1DE0-41DC-98A9-488AED8CE7E0}"/>
              </a:ext>
            </a:extLst>
          </p:cNvPr>
          <p:cNvSpPr/>
          <p:nvPr/>
        </p:nvSpPr>
        <p:spPr>
          <a:xfrm>
            <a:off x="1742046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7C554CD-FEEB-484B-A899-44AD974D007D}"/>
              </a:ext>
            </a:extLst>
          </p:cNvPr>
          <p:cNvSpPr/>
          <p:nvPr/>
        </p:nvSpPr>
        <p:spPr>
          <a:xfrm>
            <a:off x="2258901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BECB838-D021-4B4A-A472-A134E792E538}"/>
              </a:ext>
            </a:extLst>
          </p:cNvPr>
          <p:cNvSpPr/>
          <p:nvPr/>
        </p:nvSpPr>
        <p:spPr>
          <a:xfrm>
            <a:off x="2775756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76752A1-584D-40C3-ADDB-5337139BD467}"/>
              </a:ext>
            </a:extLst>
          </p:cNvPr>
          <p:cNvSpPr/>
          <p:nvPr/>
        </p:nvSpPr>
        <p:spPr>
          <a:xfrm>
            <a:off x="3292611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A6ED9B4-FA52-40D4-A785-5A53E2672B94}"/>
              </a:ext>
            </a:extLst>
          </p:cNvPr>
          <p:cNvSpPr txBox="1"/>
          <p:nvPr/>
        </p:nvSpPr>
        <p:spPr>
          <a:xfrm>
            <a:off x="1634491" y="5353155"/>
            <a:ext cx="2559684" cy="52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800" b="0" i="0" dirty="0">
                <a:solidFill>
                  <a:schemeClr val="bg1"/>
                </a:solidFill>
                <a:effectLst/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Lorem ipsum dolor sit amet, magnat consectetur adipiscing elit, sed do eiusmod tempor incididint ut labore et dolore magna aliqua.</a:t>
            </a:r>
            <a:endParaRPr lang="en-IN" sz="8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36" name="Freeform 1">
            <a:extLst>
              <a:ext uri="{FF2B5EF4-FFF2-40B4-BE49-F238E27FC236}">
                <a16:creationId xmlns:a16="http://schemas.microsoft.com/office/drawing/2014/main" id="{029DC353-D331-4251-9F39-A674201C8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072" y="4892282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7" name="Freeform 46">
            <a:extLst>
              <a:ext uri="{FF2B5EF4-FFF2-40B4-BE49-F238E27FC236}">
                <a16:creationId xmlns:a16="http://schemas.microsoft.com/office/drawing/2014/main" id="{0C12AE19-D246-469E-97A0-5D7D4D00D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2691" y="4881656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8" name="Freeform 97">
            <a:extLst>
              <a:ext uri="{FF2B5EF4-FFF2-40B4-BE49-F238E27FC236}">
                <a16:creationId xmlns:a16="http://schemas.microsoft.com/office/drawing/2014/main" id="{EE040939-E087-4905-8F6B-7F7657244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742" y="4885650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9" name="Freeform 7">
            <a:extLst>
              <a:ext uri="{FF2B5EF4-FFF2-40B4-BE49-F238E27FC236}">
                <a16:creationId xmlns:a16="http://schemas.microsoft.com/office/drawing/2014/main" id="{CB368B9E-8E3A-40EC-A3D0-E4E893BB0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053" y="4881097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57BE7BE-BD47-483D-85C3-8459038599D0}"/>
              </a:ext>
            </a:extLst>
          </p:cNvPr>
          <p:cNvSpPr/>
          <p:nvPr/>
        </p:nvSpPr>
        <p:spPr>
          <a:xfrm>
            <a:off x="4934931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6A5D22D-8853-4C42-B3C5-389304FE568D}"/>
              </a:ext>
            </a:extLst>
          </p:cNvPr>
          <p:cNvSpPr/>
          <p:nvPr/>
        </p:nvSpPr>
        <p:spPr>
          <a:xfrm>
            <a:off x="5451786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3668C80C-8A25-47D7-BA19-81A9645156AF}"/>
              </a:ext>
            </a:extLst>
          </p:cNvPr>
          <p:cNvSpPr/>
          <p:nvPr/>
        </p:nvSpPr>
        <p:spPr>
          <a:xfrm>
            <a:off x="5968641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D0369B2-A3EC-4866-B4E0-2B9A8D32DB50}"/>
              </a:ext>
            </a:extLst>
          </p:cNvPr>
          <p:cNvSpPr/>
          <p:nvPr/>
        </p:nvSpPr>
        <p:spPr>
          <a:xfrm>
            <a:off x="6485496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10DBEDC-F3B0-4FA3-B361-B84D213F366E}"/>
              </a:ext>
            </a:extLst>
          </p:cNvPr>
          <p:cNvSpPr txBox="1"/>
          <p:nvPr/>
        </p:nvSpPr>
        <p:spPr>
          <a:xfrm>
            <a:off x="4827376" y="5353155"/>
            <a:ext cx="2559684" cy="52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800" b="0" i="0" dirty="0">
                <a:solidFill>
                  <a:schemeClr val="bg1"/>
                </a:solidFill>
                <a:effectLst/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Lorem ipsum dolor sit amet, magnat consectetur adipiscing elit, sed do eiusmod tempor incididint ut labore et dolore magna aliqua.</a:t>
            </a:r>
            <a:endParaRPr lang="en-IN" sz="8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46" name="Freeform 1">
            <a:extLst>
              <a:ext uri="{FF2B5EF4-FFF2-40B4-BE49-F238E27FC236}">
                <a16:creationId xmlns:a16="http://schemas.microsoft.com/office/drawing/2014/main" id="{10824A55-CF6A-43CE-8D67-8EA3214D5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0957" y="4892282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47" name="Freeform 46">
            <a:extLst>
              <a:ext uri="{FF2B5EF4-FFF2-40B4-BE49-F238E27FC236}">
                <a16:creationId xmlns:a16="http://schemas.microsoft.com/office/drawing/2014/main" id="{E57370DF-D375-4836-BB07-98BD27281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5576" y="4881656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48" name="Freeform 97">
            <a:extLst>
              <a:ext uri="{FF2B5EF4-FFF2-40B4-BE49-F238E27FC236}">
                <a16:creationId xmlns:a16="http://schemas.microsoft.com/office/drawing/2014/main" id="{8E27893E-9DFF-4C5B-9AD1-1CF63514B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9627" y="4885650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49" name="Freeform 7">
            <a:extLst>
              <a:ext uri="{FF2B5EF4-FFF2-40B4-BE49-F238E27FC236}">
                <a16:creationId xmlns:a16="http://schemas.microsoft.com/office/drawing/2014/main" id="{F8E36C40-4B90-4291-88C3-17353AC03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1938" y="4881097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72661C3E-D95A-450D-B9A8-C5009B43FEEA}"/>
              </a:ext>
            </a:extLst>
          </p:cNvPr>
          <p:cNvSpPr/>
          <p:nvPr/>
        </p:nvSpPr>
        <p:spPr>
          <a:xfrm>
            <a:off x="8127816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1304DBD-2A70-407F-8755-5E6A94A0A297}"/>
              </a:ext>
            </a:extLst>
          </p:cNvPr>
          <p:cNvSpPr/>
          <p:nvPr/>
        </p:nvSpPr>
        <p:spPr>
          <a:xfrm>
            <a:off x="8644671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AF0148F-5914-4A11-A5AE-C14E17DF91D4}"/>
              </a:ext>
            </a:extLst>
          </p:cNvPr>
          <p:cNvSpPr/>
          <p:nvPr/>
        </p:nvSpPr>
        <p:spPr>
          <a:xfrm>
            <a:off x="9161526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E7393A62-467E-42D9-BF1C-8F8C16F440B1}"/>
              </a:ext>
            </a:extLst>
          </p:cNvPr>
          <p:cNvSpPr/>
          <p:nvPr/>
        </p:nvSpPr>
        <p:spPr>
          <a:xfrm>
            <a:off x="9678381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8174E3C-586B-430E-B6DA-3628BE540856}"/>
              </a:ext>
            </a:extLst>
          </p:cNvPr>
          <p:cNvSpPr txBox="1"/>
          <p:nvPr/>
        </p:nvSpPr>
        <p:spPr>
          <a:xfrm>
            <a:off x="8020261" y="5353155"/>
            <a:ext cx="2559684" cy="52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800" b="0" i="0" dirty="0">
                <a:solidFill>
                  <a:schemeClr val="bg1"/>
                </a:solidFill>
                <a:effectLst/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Lorem ipsum dolor sit amet, magnat consectetur adipiscing elit, sed do eiusmod tempor incididint ut labore et dolore magna aliqua.</a:t>
            </a:r>
            <a:endParaRPr lang="en-IN" sz="8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56" name="Freeform 1">
            <a:extLst>
              <a:ext uri="{FF2B5EF4-FFF2-40B4-BE49-F238E27FC236}">
                <a16:creationId xmlns:a16="http://schemas.microsoft.com/office/drawing/2014/main" id="{712F03C7-FB1B-48E5-B175-0C8330AF2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842" y="4892282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7" name="Freeform 46">
            <a:extLst>
              <a:ext uri="{FF2B5EF4-FFF2-40B4-BE49-F238E27FC236}">
                <a16:creationId xmlns:a16="http://schemas.microsoft.com/office/drawing/2014/main" id="{57D39F35-C891-425A-B6AA-DCAE6CD0A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8461" y="4881656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8" name="Freeform 97">
            <a:extLst>
              <a:ext uri="{FF2B5EF4-FFF2-40B4-BE49-F238E27FC236}">
                <a16:creationId xmlns:a16="http://schemas.microsoft.com/office/drawing/2014/main" id="{61A96E30-1977-4556-B204-59A2F4F07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2512" y="4885650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9" name="Freeform 7">
            <a:extLst>
              <a:ext uri="{FF2B5EF4-FFF2-40B4-BE49-F238E27FC236}">
                <a16:creationId xmlns:a16="http://schemas.microsoft.com/office/drawing/2014/main" id="{67320F5B-20C2-43D7-8BF1-417D9DE23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4823" y="4881097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B1A086A-5F6C-4C5C-BD70-D43CBA5D859C}"/>
              </a:ext>
            </a:extLst>
          </p:cNvPr>
          <p:cNvCxnSpPr>
            <a:cxnSpLocks/>
          </p:cNvCxnSpPr>
          <p:nvPr/>
        </p:nvCxnSpPr>
        <p:spPr>
          <a:xfrm>
            <a:off x="1754429" y="5273494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8B14056-C06D-4C54-BBF3-FA5F1ECAD5CF}"/>
              </a:ext>
            </a:extLst>
          </p:cNvPr>
          <p:cNvCxnSpPr>
            <a:cxnSpLocks/>
          </p:cNvCxnSpPr>
          <p:nvPr/>
        </p:nvCxnSpPr>
        <p:spPr>
          <a:xfrm>
            <a:off x="1754429" y="5275399"/>
            <a:ext cx="687146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CD82A78-F76A-47D5-BD98-DA106608B110}"/>
              </a:ext>
            </a:extLst>
          </p:cNvPr>
          <p:cNvCxnSpPr>
            <a:cxnSpLocks/>
          </p:cNvCxnSpPr>
          <p:nvPr/>
        </p:nvCxnSpPr>
        <p:spPr>
          <a:xfrm>
            <a:off x="4948253" y="5273494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C95EAF0-5ECF-41A8-AAC9-52AB0F210141}"/>
              </a:ext>
            </a:extLst>
          </p:cNvPr>
          <p:cNvCxnSpPr>
            <a:cxnSpLocks/>
          </p:cNvCxnSpPr>
          <p:nvPr/>
        </p:nvCxnSpPr>
        <p:spPr>
          <a:xfrm>
            <a:off x="4948253" y="5275399"/>
            <a:ext cx="1371696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381CF2D-8412-4710-8670-4CFD8F39C2F4}"/>
              </a:ext>
            </a:extLst>
          </p:cNvPr>
          <p:cNvCxnSpPr>
            <a:cxnSpLocks/>
          </p:cNvCxnSpPr>
          <p:nvPr/>
        </p:nvCxnSpPr>
        <p:spPr>
          <a:xfrm>
            <a:off x="8127816" y="5273494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B37DA6E-1528-4E16-8D1D-E3388287A1A6}"/>
              </a:ext>
            </a:extLst>
          </p:cNvPr>
          <p:cNvCxnSpPr>
            <a:cxnSpLocks/>
          </p:cNvCxnSpPr>
          <p:nvPr/>
        </p:nvCxnSpPr>
        <p:spPr>
          <a:xfrm>
            <a:off x="8127816" y="5275399"/>
            <a:ext cx="216612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DFD90861-C582-4E64-BF52-2F3EE3B31374}"/>
              </a:ext>
            </a:extLst>
          </p:cNvPr>
          <p:cNvSpPr txBox="1"/>
          <p:nvPr/>
        </p:nvSpPr>
        <p:spPr>
          <a:xfrm>
            <a:off x="1634491" y="4457632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NARCOS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962FD29-8E59-460E-888E-BCF3FC8E5995}"/>
              </a:ext>
            </a:extLst>
          </p:cNvPr>
          <p:cNvSpPr txBox="1"/>
          <p:nvPr/>
        </p:nvSpPr>
        <p:spPr>
          <a:xfrm>
            <a:off x="4830049" y="4457632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ARCANE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387D94F-9897-4A6E-B57F-B476F5F0C2FD}"/>
              </a:ext>
            </a:extLst>
          </p:cNvPr>
          <p:cNvSpPr txBox="1"/>
          <p:nvPr/>
        </p:nvSpPr>
        <p:spPr>
          <a:xfrm>
            <a:off x="8023795" y="4457632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COWBOY BEBOP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CA4135C5-9036-44D9-B5A1-01048E5C7070}"/>
              </a:ext>
            </a:extLst>
          </p:cNvPr>
          <p:cNvSpPr/>
          <p:nvPr/>
        </p:nvSpPr>
        <p:spPr>
          <a:xfrm>
            <a:off x="11328922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3B8B8858-D660-468E-8C2A-CE4170667376}"/>
              </a:ext>
            </a:extLst>
          </p:cNvPr>
          <p:cNvSpPr/>
          <p:nvPr/>
        </p:nvSpPr>
        <p:spPr>
          <a:xfrm>
            <a:off x="11845777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15705EC-F828-4F04-8F11-9AE0B45E3D04}"/>
              </a:ext>
            </a:extLst>
          </p:cNvPr>
          <p:cNvSpPr/>
          <p:nvPr/>
        </p:nvSpPr>
        <p:spPr>
          <a:xfrm>
            <a:off x="12362632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30C2173-5F70-42F4-8DD4-119739C0EE21}"/>
              </a:ext>
            </a:extLst>
          </p:cNvPr>
          <p:cNvSpPr/>
          <p:nvPr/>
        </p:nvSpPr>
        <p:spPr>
          <a:xfrm>
            <a:off x="12879487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EC8D026-49B4-4480-9A83-F5C61DAABC6C}"/>
              </a:ext>
            </a:extLst>
          </p:cNvPr>
          <p:cNvSpPr txBox="1"/>
          <p:nvPr/>
        </p:nvSpPr>
        <p:spPr>
          <a:xfrm>
            <a:off x="11221367" y="5353155"/>
            <a:ext cx="2559684" cy="52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800" b="0" i="0" dirty="0">
                <a:solidFill>
                  <a:schemeClr val="bg1"/>
                </a:solidFill>
                <a:effectLst/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Lorem ipsum dolor sit amet, magnat consectetur adipiscing elit, sed do eiusmod tempor incididint ut labore et dolore magna aliqua.</a:t>
            </a:r>
            <a:endParaRPr lang="en-IN" sz="8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75" name="Freeform 1">
            <a:extLst>
              <a:ext uri="{FF2B5EF4-FFF2-40B4-BE49-F238E27FC236}">
                <a16:creationId xmlns:a16="http://schemas.microsoft.com/office/drawing/2014/main" id="{5CFF52B8-BE77-40EF-9593-CFE66039F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4948" y="4892282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76" name="Freeform 46">
            <a:extLst>
              <a:ext uri="{FF2B5EF4-FFF2-40B4-BE49-F238E27FC236}">
                <a16:creationId xmlns:a16="http://schemas.microsoft.com/office/drawing/2014/main" id="{BF7517C4-283C-476E-8F86-B1281886A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9567" y="4881656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77" name="Freeform 97">
            <a:extLst>
              <a:ext uri="{FF2B5EF4-FFF2-40B4-BE49-F238E27FC236}">
                <a16:creationId xmlns:a16="http://schemas.microsoft.com/office/drawing/2014/main" id="{CD9CB4F0-8546-4625-83E2-6DD7489A2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3618" y="4885650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78" name="Freeform 7">
            <a:extLst>
              <a:ext uri="{FF2B5EF4-FFF2-40B4-BE49-F238E27FC236}">
                <a16:creationId xmlns:a16="http://schemas.microsoft.com/office/drawing/2014/main" id="{C7FEA5A6-13DF-443C-A227-349D0F0CE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5929" y="4881097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EDFD701-DF7B-480F-9C8D-D22CE3126B74}"/>
              </a:ext>
            </a:extLst>
          </p:cNvPr>
          <p:cNvCxnSpPr>
            <a:cxnSpLocks/>
          </p:cNvCxnSpPr>
          <p:nvPr/>
        </p:nvCxnSpPr>
        <p:spPr>
          <a:xfrm>
            <a:off x="11342244" y="5273494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66D383E-02CA-49E9-83BC-1E8B809A94DC}"/>
              </a:ext>
            </a:extLst>
          </p:cNvPr>
          <p:cNvCxnSpPr>
            <a:cxnSpLocks/>
          </p:cNvCxnSpPr>
          <p:nvPr/>
        </p:nvCxnSpPr>
        <p:spPr>
          <a:xfrm>
            <a:off x="11342244" y="5275399"/>
            <a:ext cx="1888551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C3C9659B-BE03-44C9-9D37-DF469545081A}"/>
              </a:ext>
            </a:extLst>
          </p:cNvPr>
          <p:cNvSpPr txBox="1"/>
          <p:nvPr/>
        </p:nvSpPr>
        <p:spPr>
          <a:xfrm>
            <a:off x="11230390" y="4457632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LUCIFER</a:t>
            </a:r>
          </a:p>
        </p:txBody>
      </p:sp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FFB39DD8-1281-F439-0DEE-45D59674508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rcRect l="20383" r="20383"/>
          <a:stretch/>
        </p:blipFill>
        <p:spPr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</p:pic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106D9E7D-66CF-4AE0-66E7-0CF0648E85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rcRect l="20383" r="20383"/>
          <a:stretch/>
        </p:blipFill>
        <p:spPr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</p:pic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8406124C-EA75-6D3D-6FF7-90BCA14A380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20401" r="20401"/>
          <a:stretch/>
        </p:blipFill>
        <p:spPr>
          <a:xfrm>
            <a:off x="4770015" y="3147488"/>
            <a:ext cx="2651970" cy="2898166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</p:pic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DF59EFDE-D5D3-132D-C973-DE5130F68F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20383" r="20383"/>
          <a:stretch/>
        </p:blipFill>
        <p:spPr>
          <a:xfrm>
            <a:off x="1577130" y="3147488"/>
            <a:ext cx="2651970" cy="2898166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elo 3D 18" descr="Abeja">
                <a:extLst>
                  <a:ext uri="{FF2B5EF4-FFF2-40B4-BE49-F238E27FC236}">
                    <a16:creationId xmlns:a16="http://schemas.microsoft.com/office/drawing/2014/main" id="{FF67BC3D-F7EF-B508-943F-9CAC960B3D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9351444"/>
                  </p:ext>
                </p:extLst>
              </p:nvPr>
            </p:nvGraphicFramePr>
            <p:xfrm>
              <a:off x="10091364" y="-898365"/>
              <a:ext cx="2998119" cy="275065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998119" cy="2750656"/>
                    </a:xfrm>
                    <a:prstGeom prst="rect">
                      <a:avLst/>
                    </a:prstGeom>
                  </am3d:spPr>
                  <am3d:camera>
                    <am3d:pos x="0" y="0" z="713541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1" d="1000000"/>
                    <am3d:preTrans dx="0" dy="-14821951" dz="-1683639"/>
                    <am3d:scale>
                      <am3d:sx n="1000000" d="1000000"/>
                      <am3d:sy n="1000000" d="1000000"/>
                      <am3d:sz n="1000000" d="1000000"/>
                    </am3d:scale>
                    <am3d:rot ax="5606946" ay="-376936" az="366939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6643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elo 3D 18" descr="Abeja">
                <a:extLst>
                  <a:ext uri="{FF2B5EF4-FFF2-40B4-BE49-F238E27FC236}">
                    <a16:creationId xmlns:a16="http://schemas.microsoft.com/office/drawing/2014/main" id="{FF67BC3D-F7EF-B508-943F-9CAC960B3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91364" y="-898365"/>
                <a:ext cx="2998119" cy="27506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5005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798512" y="433099"/>
            <a:ext cx="5058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spc="3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ESCALAR ESTO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85EE60-29FD-8D04-899B-7C1E368252D8}"/>
              </a:ext>
            </a:extLst>
          </p:cNvPr>
          <p:cNvSpPr txBox="1">
            <a:spLocks/>
          </p:cNvSpPr>
          <p:nvPr/>
        </p:nvSpPr>
        <p:spPr>
          <a:xfrm>
            <a:off x="4816663" y="2451032"/>
            <a:ext cx="6490658" cy="21615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accent4"/>
                </a:solidFill>
                <a:latin typeface="Arial Black" panose="020B0A04020102020204" pitchFamily="34" charset="0"/>
              </a:rPr>
              <a:t>Una página nueva pensando en los estudiantes de la Universidad de Guanajuato - CIS</a:t>
            </a:r>
          </a:p>
        </p:txBody>
      </p:sp>
      <p:sp>
        <p:nvSpPr>
          <p:cNvPr id="4" name="AutoShape 2" descr="Panal PNG ,dibujos Abeja, Familia, Nido PNG y Vector para Descargar Gratis  | Pngtree">
            <a:extLst>
              <a:ext uri="{FF2B5EF4-FFF2-40B4-BE49-F238E27FC236}">
                <a16:creationId xmlns:a16="http://schemas.microsoft.com/office/drawing/2014/main" id="{2FF24D91-BFF4-01C1-3AAB-A481AF4020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elo 3D 15" descr="Abeja">
                <a:extLst>
                  <a:ext uri="{FF2B5EF4-FFF2-40B4-BE49-F238E27FC236}">
                    <a16:creationId xmlns:a16="http://schemas.microsoft.com/office/drawing/2014/main" id="{823089DE-2B57-5AEB-5F07-201AD1E848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5714546"/>
                  </p:ext>
                </p:extLst>
              </p:nvPr>
            </p:nvGraphicFramePr>
            <p:xfrm>
              <a:off x="914823" y="1333994"/>
              <a:ext cx="3332902" cy="38852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32902" cy="3885211"/>
                    </a:xfrm>
                    <a:prstGeom prst="rect">
                      <a:avLst/>
                    </a:prstGeom>
                  </am3d:spPr>
                  <am3d:camera>
                    <am3d:pos x="0" y="0" z="713541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1" d="1000000"/>
                    <am3d:preTrans dx="0" dy="-14821951" dz="-1683639"/>
                    <am3d:scale>
                      <am3d:sx n="1000000" d="1000000"/>
                      <am3d:sy n="1000000" d="1000000"/>
                      <am3d:sz n="1000000" d="1000000"/>
                    </am3d:scale>
                    <am3d:rot ax="1104393" ay="1434265" az="46079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135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elo 3D 15" descr="Abeja">
                <a:extLst>
                  <a:ext uri="{FF2B5EF4-FFF2-40B4-BE49-F238E27FC236}">
                    <a16:creationId xmlns:a16="http://schemas.microsoft.com/office/drawing/2014/main" id="{823089DE-2B57-5AEB-5F07-201AD1E848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823" y="1333994"/>
                <a:ext cx="3332902" cy="38852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87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100000">
              <a:schemeClr val="accent4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090516B4-DB31-F065-3E6E-0D2E1A8ABEAE}"/>
              </a:ext>
            </a:extLst>
          </p:cNvPr>
          <p:cNvSpPr txBox="1"/>
          <p:nvPr/>
        </p:nvSpPr>
        <p:spPr>
          <a:xfrm>
            <a:off x="581025" y="2381161"/>
            <a:ext cx="57912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3000" dirty="0">
                <a:solidFill>
                  <a:schemeClr val="bg1"/>
                </a:solidFill>
                <a:latin typeface="Elephant" panose="02020904090505020303" pitchFamily="18" charset="0"/>
              </a:rPr>
              <a:t>Imagina un chat que facilite encontrar información sin navegar por toda la página.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3000" dirty="0">
                <a:solidFill>
                  <a:schemeClr val="bg1"/>
                </a:solidFill>
                <a:latin typeface="Elephant" panose="02020904090505020303" pitchFamily="18" charset="0"/>
              </a:rPr>
              <a:t>Un asistente que responda dudas rápidamente y reduzca el tiempo de búsqueda.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972772B-1BB5-AE5F-BBD9-F2459052B82B}"/>
              </a:ext>
            </a:extLst>
          </p:cNvPr>
          <p:cNvSpPr txBox="1">
            <a:spLocks/>
          </p:cNvSpPr>
          <p:nvPr/>
        </p:nvSpPr>
        <p:spPr>
          <a:xfrm>
            <a:off x="4164212" y="542836"/>
            <a:ext cx="8027788" cy="6594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  <a:latin typeface="Gill Sans MT Condensed" panose="020B0506020104020203" pitchFamily="34" charset="0"/>
              </a:rPr>
              <a:t>¿Y si hubiera una mejor manera?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o 3D 9" descr="Abeja">
                <a:extLst>
                  <a:ext uri="{FF2B5EF4-FFF2-40B4-BE49-F238E27FC236}">
                    <a16:creationId xmlns:a16="http://schemas.microsoft.com/office/drawing/2014/main" id="{DEC74C74-77FE-9696-C07A-FCD3070C9A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5756987"/>
                  </p:ext>
                </p:extLst>
              </p:nvPr>
            </p:nvGraphicFramePr>
            <p:xfrm>
              <a:off x="7258497" y="1800728"/>
              <a:ext cx="3523353" cy="39613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23353" cy="3961392"/>
                    </a:xfrm>
                    <a:prstGeom prst="rect">
                      <a:avLst/>
                    </a:prstGeom>
                  </am3d:spPr>
                  <am3d:camera>
                    <am3d:pos x="0" y="0" z="713541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1" d="1000000"/>
                    <am3d:preTrans dx="0" dy="-14821951" dz="-1683639"/>
                    <am3d:scale>
                      <am3d:sx n="1000000" d="1000000"/>
                      <am3d:sy n="1000000" d="1000000"/>
                      <am3d:sz n="1000000" d="1000000"/>
                    </am3d:scale>
                    <am3d:rot ax="1402888" ay="-1790677" az="-72856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135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 descr="Abeja">
                <a:extLst>
                  <a:ext uri="{FF2B5EF4-FFF2-40B4-BE49-F238E27FC236}">
                    <a16:creationId xmlns:a16="http://schemas.microsoft.com/office/drawing/2014/main" id="{DEC74C74-77FE-9696-C07A-FCD3070C9A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58497" y="1800728"/>
                <a:ext cx="3523353" cy="39613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6865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B12DD8-8550-CAC4-CF47-A1E3B1BE4B6E}"/>
              </a:ext>
            </a:extLst>
          </p:cNvPr>
          <p:cNvSpPr txBox="1">
            <a:spLocks/>
          </p:cNvSpPr>
          <p:nvPr/>
        </p:nvSpPr>
        <p:spPr>
          <a:xfrm>
            <a:off x="4290328" y="962527"/>
            <a:ext cx="7594093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dirty="0">
                <a:solidFill>
                  <a:schemeClr val="bg1"/>
                </a:solidFill>
              </a:rPr>
              <a:t>Al entrar a la página CAECIS UG, encontrar información puede ser complicado.</a:t>
            </a:r>
          </a:p>
          <a:p>
            <a:r>
              <a:rPr lang="es-MX" sz="3200" dirty="0">
                <a:solidFill>
                  <a:schemeClr val="bg1"/>
                </a:solidFill>
              </a:rPr>
              <a:t>Muchos apartados, navegación confusa y pérdida de tiempo al buscar datos específicos.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Abeja">
                <a:extLst>
                  <a:ext uri="{FF2B5EF4-FFF2-40B4-BE49-F238E27FC236}">
                    <a16:creationId xmlns:a16="http://schemas.microsoft.com/office/drawing/2014/main" id="{4AD3A402-5ED8-244A-CD18-9A143D3BB4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8935933"/>
                  </p:ext>
                </p:extLst>
              </p:nvPr>
            </p:nvGraphicFramePr>
            <p:xfrm>
              <a:off x="905300" y="1229245"/>
              <a:ext cx="3351947" cy="40947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51947" cy="4094708"/>
                    </a:xfrm>
                    <a:prstGeom prst="rect">
                      <a:avLst/>
                    </a:prstGeom>
                  </am3d:spPr>
                  <am3d:camera>
                    <am3d:pos x="0" y="0" z="713541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1" d="1000000"/>
                    <am3d:preTrans dx="0" dy="-14821951" dz="-1683639"/>
                    <am3d:scale>
                      <am3d:sx n="1000000" d="1000000"/>
                      <am3d:sy n="1000000" d="1000000"/>
                      <am3d:sz n="1000000" d="1000000"/>
                    </am3d:scale>
                    <am3d:rot ax="-3148645" ay="-664309" az="84238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135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Abeja">
                <a:extLst>
                  <a:ext uri="{FF2B5EF4-FFF2-40B4-BE49-F238E27FC236}">
                    <a16:creationId xmlns:a16="http://schemas.microsoft.com/office/drawing/2014/main" id="{4AD3A402-5ED8-244A-CD18-9A143D3BB4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5300" y="1229245"/>
                <a:ext cx="3351947" cy="40947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5390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E8B314-AAB6-40F9-87CE-726D387FA0BB}"/>
              </a:ext>
            </a:extLst>
          </p:cNvPr>
          <p:cNvGrpSpPr/>
          <p:nvPr/>
        </p:nvGrpSpPr>
        <p:grpSpPr>
          <a:xfrm>
            <a:off x="3962399" y="2735391"/>
            <a:ext cx="4267202" cy="1288890"/>
            <a:chOff x="3262471" y="3795965"/>
            <a:chExt cx="5672750" cy="171343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411473-89AF-4FBD-A8EA-64C3F1E3A88A}"/>
                </a:ext>
              </a:extLst>
            </p:cNvPr>
            <p:cNvSpPr/>
            <p:nvPr/>
          </p:nvSpPr>
          <p:spPr>
            <a:xfrm>
              <a:off x="6182817" y="3811149"/>
              <a:ext cx="842201" cy="1513444"/>
            </a:xfrm>
            <a:custGeom>
              <a:avLst/>
              <a:gdLst>
                <a:gd name="connsiteX0" fmla="*/ 603913 w 842201"/>
                <a:gd name="connsiteY0" fmla="*/ 864791 h 1513444"/>
                <a:gd name="connsiteX1" fmla="*/ 603913 w 842201"/>
                <a:gd name="connsiteY1" fmla="*/ 833209 h 1513444"/>
                <a:gd name="connsiteX2" fmla="*/ 603913 w 842201"/>
                <a:gd name="connsiteY2" fmla="*/ 30930 h 1513444"/>
                <a:gd name="connsiteX3" fmla="*/ 634975 w 842201"/>
                <a:gd name="connsiteY3" fmla="*/ -132 h 1513444"/>
                <a:gd name="connsiteX4" fmla="*/ 814328 w 842201"/>
                <a:gd name="connsiteY4" fmla="*/ -132 h 1513444"/>
                <a:gd name="connsiteX5" fmla="*/ 842140 w 842201"/>
                <a:gd name="connsiteY5" fmla="*/ 25861 h 1513444"/>
                <a:gd name="connsiteX6" fmla="*/ 842140 w 842201"/>
                <a:gd name="connsiteY6" fmla="*/ 1487198 h 1513444"/>
                <a:gd name="connsiteX7" fmla="*/ 820956 w 842201"/>
                <a:gd name="connsiteY7" fmla="*/ 1513191 h 1513444"/>
                <a:gd name="connsiteX8" fmla="*/ 594296 w 842201"/>
                <a:gd name="connsiteY8" fmla="*/ 1502404 h 1513444"/>
                <a:gd name="connsiteX9" fmla="*/ 560401 w 842201"/>
                <a:gd name="connsiteY9" fmla="*/ 1476839 h 1513444"/>
                <a:gd name="connsiteX10" fmla="*/ 560245 w 842201"/>
                <a:gd name="connsiteY10" fmla="*/ 1475501 h 1513444"/>
                <a:gd name="connsiteX11" fmla="*/ 257814 w 842201"/>
                <a:gd name="connsiteY11" fmla="*/ 440972 h 1513444"/>
                <a:gd name="connsiteX12" fmla="*/ 249236 w 842201"/>
                <a:gd name="connsiteY12" fmla="*/ 415759 h 1513444"/>
                <a:gd name="connsiteX13" fmla="*/ 244037 w 842201"/>
                <a:gd name="connsiteY13" fmla="*/ 445261 h 1513444"/>
                <a:gd name="connsiteX14" fmla="*/ 244037 w 842201"/>
                <a:gd name="connsiteY14" fmla="*/ 1456396 h 1513444"/>
                <a:gd name="connsiteX15" fmla="*/ 207127 w 842201"/>
                <a:gd name="connsiteY15" fmla="*/ 1490967 h 1513444"/>
                <a:gd name="connsiteX16" fmla="*/ 27774 w 842201"/>
                <a:gd name="connsiteY16" fmla="*/ 1487198 h 1513444"/>
                <a:gd name="connsiteX17" fmla="*/ -39 w 842201"/>
                <a:gd name="connsiteY17" fmla="*/ 1458605 h 1513444"/>
                <a:gd name="connsiteX18" fmla="*/ -39 w 842201"/>
                <a:gd name="connsiteY18" fmla="*/ 641379 h 1513444"/>
                <a:gd name="connsiteX19" fmla="*/ -39 w 842201"/>
                <a:gd name="connsiteY19" fmla="*/ 30540 h 1513444"/>
                <a:gd name="connsiteX20" fmla="*/ 29594 w 842201"/>
                <a:gd name="connsiteY20" fmla="*/ 258 h 1513444"/>
                <a:gd name="connsiteX21" fmla="*/ 310580 w 842201"/>
                <a:gd name="connsiteY21" fmla="*/ 258 h 1513444"/>
                <a:gd name="connsiteX22" fmla="*/ 342942 w 842201"/>
                <a:gd name="connsiteY22" fmla="*/ 25081 h 1513444"/>
                <a:gd name="connsiteX23" fmla="*/ 592736 w 842201"/>
                <a:gd name="connsiteY23" fmla="*/ 845166 h 1513444"/>
                <a:gd name="connsiteX24" fmla="*/ 600924 w 842201"/>
                <a:gd name="connsiteY24" fmla="*/ 865831 h 15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42201" h="1513444">
                  <a:moveTo>
                    <a:pt x="603913" y="864791"/>
                  </a:moveTo>
                  <a:lnTo>
                    <a:pt x="603913" y="833209"/>
                  </a:lnTo>
                  <a:cubicBezTo>
                    <a:pt x="603913" y="565739"/>
                    <a:pt x="603913" y="298399"/>
                    <a:pt x="603913" y="30930"/>
                  </a:cubicBezTo>
                  <a:cubicBezTo>
                    <a:pt x="603913" y="6366"/>
                    <a:pt x="609762" y="-1042"/>
                    <a:pt x="634975" y="-132"/>
                  </a:cubicBezTo>
                  <a:cubicBezTo>
                    <a:pt x="694629" y="1817"/>
                    <a:pt x="754544" y="1167"/>
                    <a:pt x="814328" y="-132"/>
                  </a:cubicBezTo>
                  <a:cubicBezTo>
                    <a:pt x="833953" y="-132"/>
                    <a:pt x="842140" y="3507"/>
                    <a:pt x="842140" y="25861"/>
                  </a:cubicBezTo>
                  <a:cubicBezTo>
                    <a:pt x="841530" y="512973"/>
                    <a:pt x="841530" y="1000085"/>
                    <a:pt x="842140" y="1487198"/>
                  </a:cubicBezTo>
                  <a:cubicBezTo>
                    <a:pt x="842140" y="1501884"/>
                    <a:pt x="843700" y="1514101"/>
                    <a:pt x="820956" y="1513191"/>
                  </a:cubicBezTo>
                  <a:cubicBezTo>
                    <a:pt x="745576" y="1508252"/>
                    <a:pt x="669936" y="1504873"/>
                    <a:pt x="594296" y="1502404"/>
                  </a:cubicBezTo>
                  <a:cubicBezTo>
                    <a:pt x="577881" y="1504704"/>
                    <a:pt x="562701" y="1493254"/>
                    <a:pt x="560401" y="1476839"/>
                  </a:cubicBezTo>
                  <a:cubicBezTo>
                    <a:pt x="560336" y="1476385"/>
                    <a:pt x="560284" y="1475943"/>
                    <a:pt x="560245" y="1475501"/>
                  </a:cubicBezTo>
                  <a:cubicBezTo>
                    <a:pt x="466539" y="1128622"/>
                    <a:pt x="363866" y="784212"/>
                    <a:pt x="257814" y="440972"/>
                  </a:cubicBezTo>
                  <a:cubicBezTo>
                    <a:pt x="255344" y="432654"/>
                    <a:pt x="252225" y="424596"/>
                    <a:pt x="249236" y="415759"/>
                  </a:cubicBezTo>
                  <a:cubicBezTo>
                    <a:pt x="239099" y="424726"/>
                    <a:pt x="244037" y="435903"/>
                    <a:pt x="244037" y="445261"/>
                  </a:cubicBezTo>
                  <a:cubicBezTo>
                    <a:pt x="244037" y="782262"/>
                    <a:pt x="243258" y="1119264"/>
                    <a:pt x="244037" y="1456396"/>
                  </a:cubicBezTo>
                  <a:cubicBezTo>
                    <a:pt x="244037" y="1486548"/>
                    <a:pt x="235070" y="1492526"/>
                    <a:pt x="207127" y="1490967"/>
                  </a:cubicBezTo>
                  <a:cubicBezTo>
                    <a:pt x="147473" y="1487718"/>
                    <a:pt x="87558" y="1486678"/>
                    <a:pt x="27774" y="1487198"/>
                  </a:cubicBezTo>
                  <a:cubicBezTo>
                    <a:pt x="5030" y="1487198"/>
                    <a:pt x="-39" y="1480439"/>
                    <a:pt x="-39" y="1458605"/>
                  </a:cubicBezTo>
                  <a:cubicBezTo>
                    <a:pt x="741" y="1186197"/>
                    <a:pt x="741" y="913788"/>
                    <a:pt x="-39" y="641379"/>
                  </a:cubicBezTo>
                  <a:cubicBezTo>
                    <a:pt x="-39" y="437593"/>
                    <a:pt x="-39" y="233806"/>
                    <a:pt x="-39" y="30540"/>
                  </a:cubicBezTo>
                  <a:cubicBezTo>
                    <a:pt x="-39" y="7406"/>
                    <a:pt x="5420" y="-132"/>
                    <a:pt x="29594" y="258"/>
                  </a:cubicBezTo>
                  <a:cubicBezTo>
                    <a:pt x="123299" y="1687"/>
                    <a:pt x="217005" y="1297"/>
                    <a:pt x="310580" y="258"/>
                  </a:cubicBezTo>
                  <a:cubicBezTo>
                    <a:pt x="329945" y="258"/>
                    <a:pt x="336573" y="6236"/>
                    <a:pt x="342942" y="25081"/>
                  </a:cubicBezTo>
                  <a:cubicBezTo>
                    <a:pt x="428069" y="298010"/>
                    <a:pt x="511897" y="570938"/>
                    <a:pt x="592736" y="845166"/>
                  </a:cubicBezTo>
                  <a:cubicBezTo>
                    <a:pt x="594815" y="852184"/>
                    <a:pt x="598195" y="858943"/>
                    <a:pt x="600924" y="865831"/>
                  </a:cubicBezTo>
                  <a:close/>
                </a:path>
              </a:pathLst>
            </a:custGeom>
            <a:solidFill>
              <a:schemeClr val="accent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22AC78F-A05F-44AE-BDA4-6F2401B942F4}"/>
                </a:ext>
              </a:extLst>
            </p:cNvPr>
            <p:cNvSpPr/>
            <p:nvPr/>
          </p:nvSpPr>
          <p:spPr>
            <a:xfrm>
              <a:off x="4189789" y="3811979"/>
              <a:ext cx="836850" cy="1598380"/>
            </a:xfrm>
            <a:custGeom>
              <a:avLst/>
              <a:gdLst>
                <a:gd name="connsiteX0" fmla="*/ 871 w 836850"/>
                <a:gd name="connsiteY0" fmla="*/ 799888 h 1598380"/>
                <a:gd name="connsiteX1" fmla="*/ -39 w 836850"/>
                <a:gd name="connsiteY1" fmla="*/ 36208 h 1598380"/>
                <a:gd name="connsiteX2" fmla="*/ 36352 w 836850"/>
                <a:gd name="connsiteY2" fmla="*/ 1247 h 1598380"/>
                <a:gd name="connsiteX3" fmla="*/ 236759 w 836850"/>
                <a:gd name="connsiteY3" fmla="*/ 597 h 1598380"/>
                <a:gd name="connsiteX4" fmla="*/ 270290 w 836850"/>
                <a:gd name="connsiteY4" fmla="*/ 32569 h 1598380"/>
                <a:gd name="connsiteX5" fmla="*/ 268861 w 836850"/>
                <a:gd name="connsiteY5" fmla="*/ 617416 h 1598380"/>
                <a:gd name="connsiteX6" fmla="*/ 302522 w 836850"/>
                <a:gd name="connsiteY6" fmla="*/ 647178 h 1598380"/>
                <a:gd name="connsiteX7" fmla="*/ 532432 w 836850"/>
                <a:gd name="connsiteY7" fmla="*/ 637950 h 1598380"/>
                <a:gd name="connsiteX8" fmla="*/ 563624 w 836850"/>
                <a:gd name="connsiteY8" fmla="*/ 604289 h 1598380"/>
                <a:gd name="connsiteX9" fmla="*/ 562584 w 836850"/>
                <a:gd name="connsiteY9" fmla="*/ 31529 h 1598380"/>
                <a:gd name="connsiteX10" fmla="*/ 593256 w 836850"/>
                <a:gd name="connsiteY10" fmla="*/ -182 h 1598380"/>
                <a:gd name="connsiteX11" fmla="*/ 808609 w 836850"/>
                <a:gd name="connsiteY11" fmla="*/ -182 h 1598380"/>
                <a:gd name="connsiteX12" fmla="*/ 836812 w 836850"/>
                <a:gd name="connsiteY12" fmla="*/ 28670 h 1598380"/>
                <a:gd name="connsiteX13" fmla="*/ 836812 w 836850"/>
                <a:gd name="connsiteY13" fmla="*/ 1493256 h 1598380"/>
                <a:gd name="connsiteX14" fmla="*/ 806660 w 836850"/>
                <a:gd name="connsiteY14" fmla="*/ 1524838 h 1598380"/>
                <a:gd name="connsiteX15" fmla="*/ 577400 w 836850"/>
                <a:gd name="connsiteY15" fmla="*/ 1541213 h 1598380"/>
                <a:gd name="connsiteX16" fmla="*/ 563104 w 836850"/>
                <a:gd name="connsiteY16" fmla="*/ 1520029 h 1598380"/>
                <a:gd name="connsiteX17" fmla="*/ 563104 w 836850"/>
                <a:gd name="connsiteY17" fmla="*/ 1347044 h 1598380"/>
                <a:gd name="connsiteX18" fmla="*/ 563104 w 836850"/>
                <a:gd name="connsiteY18" fmla="*/ 884755 h 1598380"/>
                <a:gd name="connsiteX19" fmla="*/ 535421 w 836850"/>
                <a:gd name="connsiteY19" fmla="*/ 857333 h 1598380"/>
                <a:gd name="connsiteX20" fmla="*/ 284847 w 836850"/>
                <a:gd name="connsiteY20" fmla="*/ 869420 h 1598380"/>
                <a:gd name="connsiteX21" fmla="*/ 269381 w 836850"/>
                <a:gd name="connsiteY21" fmla="*/ 896452 h 1598380"/>
                <a:gd name="connsiteX22" fmla="*/ 269381 w 836850"/>
                <a:gd name="connsiteY22" fmla="*/ 1382785 h 1598380"/>
                <a:gd name="connsiteX23" fmla="*/ 269381 w 836850"/>
                <a:gd name="connsiteY23" fmla="*/ 1546802 h 1598380"/>
                <a:gd name="connsiteX24" fmla="*/ 248716 w 836850"/>
                <a:gd name="connsiteY24" fmla="*/ 1571885 h 1598380"/>
                <a:gd name="connsiteX25" fmla="*/ 17637 w 836850"/>
                <a:gd name="connsiteY25" fmla="*/ 1597878 h 1598380"/>
                <a:gd name="connsiteX26" fmla="*/ 91 w 836850"/>
                <a:gd name="connsiteY26" fmla="*/ 1582153 h 1598380"/>
                <a:gd name="connsiteX27" fmla="*/ 91 w 836850"/>
                <a:gd name="connsiteY27" fmla="*/ 1510541 h 1598380"/>
                <a:gd name="connsiteX28" fmla="*/ 871 w 836850"/>
                <a:gd name="connsiteY28" fmla="*/ 799888 h 159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36850" h="1598380">
                  <a:moveTo>
                    <a:pt x="871" y="799888"/>
                  </a:moveTo>
                  <a:cubicBezTo>
                    <a:pt x="871" y="545285"/>
                    <a:pt x="871" y="290811"/>
                    <a:pt x="-39" y="36208"/>
                  </a:cubicBezTo>
                  <a:cubicBezTo>
                    <a:pt x="-39" y="6316"/>
                    <a:pt x="8669" y="467"/>
                    <a:pt x="36352" y="1247"/>
                  </a:cubicBezTo>
                  <a:cubicBezTo>
                    <a:pt x="103154" y="3067"/>
                    <a:pt x="169957" y="2417"/>
                    <a:pt x="236759" y="597"/>
                  </a:cubicBezTo>
                  <a:cubicBezTo>
                    <a:pt x="261843" y="-182"/>
                    <a:pt x="270550" y="4626"/>
                    <a:pt x="270290" y="32569"/>
                  </a:cubicBezTo>
                  <a:cubicBezTo>
                    <a:pt x="268861" y="227518"/>
                    <a:pt x="270290" y="422467"/>
                    <a:pt x="268861" y="617416"/>
                  </a:cubicBezTo>
                  <a:cubicBezTo>
                    <a:pt x="268861" y="646008"/>
                    <a:pt x="277569" y="648737"/>
                    <a:pt x="302522" y="647178"/>
                  </a:cubicBezTo>
                  <a:cubicBezTo>
                    <a:pt x="379072" y="642239"/>
                    <a:pt x="455882" y="638210"/>
                    <a:pt x="532432" y="637950"/>
                  </a:cubicBezTo>
                  <a:cubicBezTo>
                    <a:pt x="561024" y="637950"/>
                    <a:pt x="563754" y="628203"/>
                    <a:pt x="563624" y="604289"/>
                  </a:cubicBezTo>
                  <a:cubicBezTo>
                    <a:pt x="562714" y="413369"/>
                    <a:pt x="563624" y="222449"/>
                    <a:pt x="562584" y="31529"/>
                  </a:cubicBezTo>
                  <a:cubicBezTo>
                    <a:pt x="562584" y="7486"/>
                    <a:pt x="567653" y="-702"/>
                    <a:pt x="593256" y="-182"/>
                  </a:cubicBezTo>
                  <a:cubicBezTo>
                    <a:pt x="664997" y="1637"/>
                    <a:pt x="736868" y="1247"/>
                    <a:pt x="808609" y="-182"/>
                  </a:cubicBezTo>
                  <a:cubicBezTo>
                    <a:pt x="831353" y="-182"/>
                    <a:pt x="836812" y="6576"/>
                    <a:pt x="836812" y="28670"/>
                  </a:cubicBezTo>
                  <a:cubicBezTo>
                    <a:pt x="836292" y="516822"/>
                    <a:pt x="836292" y="1005013"/>
                    <a:pt x="836812" y="1493256"/>
                  </a:cubicBezTo>
                  <a:cubicBezTo>
                    <a:pt x="836812" y="1517819"/>
                    <a:pt x="827324" y="1523538"/>
                    <a:pt x="806660" y="1524838"/>
                  </a:cubicBezTo>
                  <a:cubicBezTo>
                    <a:pt x="730110" y="1529776"/>
                    <a:pt x="653690" y="1534975"/>
                    <a:pt x="577400" y="1541213"/>
                  </a:cubicBezTo>
                  <a:cubicBezTo>
                    <a:pt x="556735" y="1542903"/>
                    <a:pt x="563234" y="1528997"/>
                    <a:pt x="563104" y="1520029"/>
                  </a:cubicBezTo>
                  <a:cubicBezTo>
                    <a:pt x="563104" y="1462454"/>
                    <a:pt x="563104" y="1404749"/>
                    <a:pt x="563104" y="1347044"/>
                  </a:cubicBezTo>
                  <a:cubicBezTo>
                    <a:pt x="563104" y="1192905"/>
                    <a:pt x="563104" y="1038765"/>
                    <a:pt x="563104" y="884755"/>
                  </a:cubicBezTo>
                  <a:cubicBezTo>
                    <a:pt x="563104" y="862661"/>
                    <a:pt x="558555" y="855773"/>
                    <a:pt x="535421" y="857333"/>
                  </a:cubicBezTo>
                  <a:cubicBezTo>
                    <a:pt x="451983" y="862531"/>
                    <a:pt x="368454" y="866560"/>
                    <a:pt x="284847" y="869420"/>
                  </a:cubicBezTo>
                  <a:cubicBezTo>
                    <a:pt x="261583" y="870199"/>
                    <a:pt x="269381" y="885795"/>
                    <a:pt x="269381" y="896452"/>
                  </a:cubicBezTo>
                  <a:cubicBezTo>
                    <a:pt x="268861" y="1058481"/>
                    <a:pt x="268861" y="1220587"/>
                    <a:pt x="269381" y="1382785"/>
                  </a:cubicBezTo>
                  <a:cubicBezTo>
                    <a:pt x="269381" y="1437370"/>
                    <a:pt x="269381" y="1492086"/>
                    <a:pt x="269381" y="1546802"/>
                  </a:cubicBezTo>
                  <a:cubicBezTo>
                    <a:pt x="269381" y="1562918"/>
                    <a:pt x="264702" y="1570196"/>
                    <a:pt x="248716" y="1571885"/>
                  </a:cubicBezTo>
                  <a:cubicBezTo>
                    <a:pt x="171776" y="1580554"/>
                    <a:pt x="94746" y="1589210"/>
                    <a:pt x="17637" y="1597878"/>
                  </a:cubicBezTo>
                  <a:cubicBezTo>
                    <a:pt x="4640" y="1599308"/>
                    <a:pt x="-428" y="1595799"/>
                    <a:pt x="91" y="1582153"/>
                  </a:cubicBezTo>
                  <a:cubicBezTo>
                    <a:pt x="871" y="1558239"/>
                    <a:pt x="91" y="1534455"/>
                    <a:pt x="91" y="1510541"/>
                  </a:cubicBezTo>
                  <a:cubicBezTo>
                    <a:pt x="611" y="1273393"/>
                    <a:pt x="871" y="1036517"/>
                    <a:pt x="871" y="799888"/>
                  </a:cubicBezTo>
                  <a:close/>
                </a:path>
              </a:pathLst>
            </a:custGeom>
            <a:solidFill>
              <a:schemeClr val="accent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58D2F7-4E25-4BAB-862F-85801C9A1429}"/>
                </a:ext>
              </a:extLst>
            </p:cNvPr>
            <p:cNvSpPr/>
            <p:nvPr/>
          </p:nvSpPr>
          <p:spPr>
            <a:xfrm>
              <a:off x="7206499" y="3811551"/>
              <a:ext cx="874580" cy="1605119"/>
            </a:xfrm>
            <a:custGeom>
              <a:avLst/>
              <a:gdLst>
                <a:gd name="connsiteX0" fmla="*/ 348330 w 874580"/>
                <a:gd name="connsiteY0" fmla="*/ 911437 h 1605119"/>
                <a:gd name="connsiteX1" fmla="*/ 271260 w 874580"/>
                <a:gd name="connsiteY1" fmla="*/ 1043092 h 1605119"/>
                <a:gd name="connsiteX2" fmla="*/ 268401 w 874580"/>
                <a:gd name="connsiteY2" fmla="*/ 1072075 h 1605119"/>
                <a:gd name="connsiteX3" fmla="*/ 268401 w 874580"/>
                <a:gd name="connsiteY3" fmla="*/ 1516558 h 1605119"/>
                <a:gd name="connsiteX4" fmla="*/ 237989 w 874580"/>
                <a:gd name="connsiteY4" fmla="*/ 1543591 h 1605119"/>
                <a:gd name="connsiteX5" fmla="*/ 20816 w 874580"/>
                <a:gd name="connsiteY5" fmla="*/ 1526565 h 1605119"/>
                <a:gd name="connsiteX6" fmla="*/ 151 w 874580"/>
                <a:gd name="connsiteY6" fmla="*/ 1505381 h 1605119"/>
                <a:gd name="connsiteX7" fmla="*/ 151 w 874580"/>
                <a:gd name="connsiteY7" fmla="*/ 1490435 h 1605119"/>
                <a:gd name="connsiteX8" fmla="*/ 151 w 874580"/>
                <a:gd name="connsiteY8" fmla="*/ 34817 h 1605119"/>
                <a:gd name="connsiteX9" fmla="*/ 34462 w 874580"/>
                <a:gd name="connsiteY9" fmla="*/ -144 h 1605119"/>
                <a:gd name="connsiteX10" fmla="*/ 240718 w 874580"/>
                <a:gd name="connsiteY10" fmla="*/ -144 h 1605119"/>
                <a:gd name="connsiteX11" fmla="*/ 268661 w 874580"/>
                <a:gd name="connsiteY11" fmla="*/ 28188 h 1605119"/>
                <a:gd name="connsiteX12" fmla="*/ 268661 w 874580"/>
                <a:gd name="connsiteY12" fmla="*/ 606797 h 1605119"/>
                <a:gd name="connsiteX13" fmla="*/ 268661 w 874580"/>
                <a:gd name="connsiteY13" fmla="*/ 636429 h 1605119"/>
                <a:gd name="connsiteX14" fmla="*/ 272949 w 874580"/>
                <a:gd name="connsiteY14" fmla="*/ 638118 h 1605119"/>
                <a:gd name="connsiteX15" fmla="*/ 346380 w 874580"/>
                <a:gd name="connsiteY15" fmla="*/ 501654 h 1605119"/>
                <a:gd name="connsiteX16" fmla="*/ 597215 w 874580"/>
                <a:gd name="connsiteY16" fmla="*/ 25979 h 1605119"/>
                <a:gd name="connsiteX17" fmla="*/ 636204 w 874580"/>
                <a:gd name="connsiteY17" fmla="*/ 1545 h 1605119"/>
                <a:gd name="connsiteX18" fmla="*/ 848438 w 874580"/>
                <a:gd name="connsiteY18" fmla="*/ 1545 h 1605119"/>
                <a:gd name="connsiteX19" fmla="*/ 864814 w 874580"/>
                <a:gd name="connsiteY19" fmla="*/ 28708 h 1605119"/>
                <a:gd name="connsiteX20" fmla="*/ 531842 w 874580"/>
                <a:gd name="connsiteY20" fmla="*/ 636169 h 1605119"/>
                <a:gd name="connsiteX21" fmla="*/ 527553 w 874580"/>
                <a:gd name="connsiteY21" fmla="*/ 712979 h 1605119"/>
                <a:gd name="connsiteX22" fmla="*/ 864555 w 874580"/>
                <a:gd name="connsiteY22" fmla="*/ 1568545 h 1605119"/>
                <a:gd name="connsiteX23" fmla="*/ 872872 w 874580"/>
                <a:gd name="connsiteY23" fmla="*/ 1590639 h 1605119"/>
                <a:gd name="connsiteX24" fmla="*/ 860526 w 874580"/>
                <a:gd name="connsiteY24" fmla="*/ 1604545 h 1605119"/>
                <a:gd name="connsiteX25" fmla="*/ 617489 w 874580"/>
                <a:gd name="connsiteY25" fmla="*/ 1578552 h 1605119"/>
                <a:gd name="connsiteX26" fmla="*/ 594745 w 874580"/>
                <a:gd name="connsiteY26" fmla="*/ 1551259 h 1605119"/>
                <a:gd name="connsiteX27" fmla="*/ 348330 w 874580"/>
                <a:gd name="connsiteY27" fmla="*/ 91143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4580" h="1605119">
                  <a:moveTo>
                    <a:pt x="348330" y="911437"/>
                  </a:moveTo>
                  <a:cubicBezTo>
                    <a:pt x="320907" y="957705"/>
                    <a:pt x="295304" y="999944"/>
                    <a:pt x="271260" y="1043092"/>
                  </a:cubicBezTo>
                  <a:cubicBezTo>
                    <a:pt x="268037" y="1052398"/>
                    <a:pt x="267049" y="1062327"/>
                    <a:pt x="268401" y="1072075"/>
                  </a:cubicBezTo>
                  <a:cubicBezTo>
                    <a:pt x="268401" y="1220236"/>
                    <a:pt x="267621" y="1368397"/>
                    <a:pt x="268401" y="1516558"/>
                  </a:cubicBezTo>
                  <a:cubicBezTo>
                    <a:pt x="268401" y="1542551"/>
                    <a:pt x="259953" y="1545540"/>
                    <a:pt x="237989" y="1543591"/>
                  </a:cubicBezTo>
                  <a:cubicBezTo>
                    <a:pt x="165559" y="1536924"/>
                    <a:pt x="93168" y="1531244"/>
                    <a:pt x="20816" y="1526565"/>
                  </a:cubicBezTo>
                  <a:cubicBezTo>
                    <a:pt x="5350" y="1525526"/>
                    <a:pt x="-1278" y="1520717"/>
                    <a:pt x="151" y="1505381"/>
                  </a:cubicBezTo>
                  <a:cubicBezTo>
                    <a:pt x="411" y="1500403"/>
                    <a:pt x="411" y="1495413"/>
                    <a:pt x="151" y="1490435"/>
                  </a:cubicBezTo>
                  <a:cubicBezTo>
                    <a:pt x="151" y="1005233"/>
                    <a:pt x="151" y="520018"/>
                    <a:pt x="151" y="34817"/>
                  </a:cubicBezTo>
                  <a:cubicBezTo>
                    <a:pt x="151" y="8044"/>
                    <a:pt x="6000" y="-1054"/>
                    <a:pt x="34462" y="-144"/>
                  </a:cubicBezTo>
                  <a:cubicBezTo>
                    <a:pt x="103214" y="2195"/>
                    <a:pt x="171966" y="1675"/>
                    <a:pt x="240718" y="-144"/>
                  </a:cubicBezTo>
                  <a:cubicBezTo>
                    <a:pt x="263462" y="-144"/>
                    <a:pt x="268791" y="5834"/>
                    <a:pt x="268661" y="28188"/>
                  </a:cubicBezTo>
                  <a:cubicBezTo>
                    <a:pt x="267751" y="221058"/>
                    <a:pt x="268661" y="413927"/>
                    <a:pt x="268661" y="606797"/>
                  </a:cubicBezTo>
                  <a:lnTo>
                    <a:pt x="268661" y="636429"/>
                  </a:lnTo>
                  <a:lnTo>
                    <a:pt x="272949" y="638118"/>
                  </a:lnTo>
                  <a:cubicBezTo>
                    <a:pt x="297513" y="592630"/>
                    <a:pt x="322207" y="547142"/>
                    <a:pt x="346380" y="501654"/>
                  </a:cubicBezTo>
                  <a:cubicBezTo>
                    <a:pt x="429987" y="343096"/>
                    <a:pt x="513607" y="184537"/>
                    <a:pt x="597215" y="25979"/>
                  </a:cubicBezTo>
                  <a:cubicBezTo>
                    <a:pt x="602959" y="9772"/>
                    <a:pt x="619114" y="-352"/>
                    <a:pt x="636204" y="1545"/>
                  </a:cubicBezTo>
                  <a:cubicBezTo>
                    <a:pt x="706906" y="3105"/>
                    <a:pt x="777646" y="3105"/>
                    <a:pt x="848438" y="1545"/>
                  </a:cubicBezTo>
                  <a:cubicBezTo>
                    <a:pt x="874432" y="1545"/>
                    <a:pt x="877161" y="6354"/>
                    <a:pt x="864814" y="28708"/>
                  </a:cubicBezTo>
                  <a:cubicBezTo>
                    <a:pt x="753564" y="231065"/>
                    <a:pt x="643872" y="434202"/>
                    <a:pt x="531842" y="636169"/>
                  </a:cubicBezTo>
                  <a:cubicBezTo>
                    <a:pt x="517000" y="659238"/>
                    <a:pt x="515375" y="688402"/>
                    <a:pt x="527553" y="712979"/>
                  </a:cubicBezTo>
                  <a:cubicBezTo>
                    <a:pt x="648252" y="994836"/>
                    <a:pt x="760582" y="1280020"/>
                    <a:pt x="864555" y="1568545"/>
                  </a:cubicBezTo>
                  <a:cubicBezTo>
                    <a:pt x="867284" y="1575952"/>
                    <a:pt x="870403" y="1583230"/>
                    <a:pt x="872872" y="1590639"/>
                  </a:cubicBezTo>
                  <a:cubicBezTo>
                    <a:pt x="876771" y="1602206"/>
                    <a:pt x="874302" y="1606235"/>
                    <a:pt x="860526" y="1604545"/>
                  </a:cubicBezTo>
                  <a:cubicBezTo>
                    <a:pt x="779518" y="1595356"/>
                    <a:pt x="698497" y="1586700"/>
                    <a:pt x="617489" y="1578552"/>
                  </a:cubicBezTo>
                  <a:cubicBezTo>
                    <a:pt x="599944" y="1576862"/>
                    <a:pt x="598904" y="1562696"/>
                    <a:pt x="594745" y="1551259"/>
                  </a:cubicBezTo>
                  <a:cubicBezTo>
                    <a:pt x="517415" y="1338375"/>
                    <a:pt x="435277" y="1127180"/>
                    <a:pt x="348330" y="911437"/>
                  </a:cubicBezTo>
                  <a:close/>
                </a:path>
              </a:pathLst>
            </a:custGeom>
            <a:solidFill>
              <a:schemeClr val="accent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64C9F14-4E43-4FED-B7A1-9F0D3DE8141D}"/>
                </a:ext>
              </a:extLst>
            </p:cNvPr>
            <p:cNvSpPr/>
            <p:nvPr/>
          </p:nvSpPr>
          <p:spPr>
            <a:xfrm>
              <a:off x="5146488" y="3811325"/>
              <a:ext cx="919811" cy="1515269"/>
            </a:xfrm>
            <a:custGeom>
              <a:avLst/>
              <a:gdLst>
                <a:gd name="connsiteX0" fmla="*/ 460021 w 919811"/>
                <a:gd name="connsiteY0" fmla="*/ 82 h 1515269"/>
                <a:gd name="connsiteX1" fmla="*/ 627547 w 919811"/>
                <a:gd name="connsiteY1" fmla="*/ 82 h 1515269"/>
                <a:gd name="connsiteX2" fmla="*/ 659259 w 919811"/>
                <a:gd name="connsiteY2" fmla="*/ 25036 h 1515269"/>
                <a:gd name="connsiteX3" fmla="*/ 771679 w 919811"/>
                <a:gd name="connsiteY3" fmla="*/ 627818 h 1515269"/>
                <a:gd name="connsiteX4" fmla="*/ 856677 w 919811"/>
                <a:gd name="connsiteY4" fmla="*/ 1109991 h 1515269"/>
                <a:gd name="connsiteX5" fmla="*/ 918541 w 919811"/>
                <a:gd name="connsiteY5" fmla="*/ 1467527 h 1515269"/>
                <a:gd name="connsiteX6" fmla="*/ 904894 w 919811"/>
                <a:gd name="connsiteY6" fmla="*/ 1486372 h 1515269"/>
                <a:gd name="connsiteX7" fmla="*/ 674725 w 919811"/>
                <a:gd name="connsiteY7" fmla="*/ 1491051 h 1515269"/>
                <a:gd name="connsiteX8" fmla="*/ 648732 w 919811"/>
                <a:gd name="connsiteY8" fmla="*/ 1467657 h 1515269"/>
                <a:gd name="connsiteX9" fmla="*/ 612341 w 919811"/>
                <a:gd name="connsiteY9" fmla="*/ 1225401 h 1515269"/>
                <a:gd name="connsiteX10" fmla="*/ 585438 w 919811"/>
                <a:gd name="connsiteY10" fmla="*/ 1202917 h 1515269"/>
                <a:gd name="connsiteX11" fmla="*/ 310430 w 919811"/>
                <a:gd name="connsiteY11" fmla="*/ 1209285 h 1515269"/>
                <a:gd name="connsiteX12" fmla="*/ 283397 w 919811"/>
                <a:gd name="connsiteY12" fmla="*/ 1232419 h 1515269"/>
                <a:gd name="connsiteX13" fmla="*/ 247007 w 919811"/>
                <a:gd name="connsiteY13" fmla="*/ 1480914 h 1515269"/>
                <a:gd name="connsiteX14" fmla="*/ 226212 w 919811"/>
                <a:gd name="connsiteY14" fmla="*/ 1503268 h 1515269"/>
                <a:gd name="connsiteX15" fmla="*/ 20346 w 919811"/>
                <a:gd name="connsiteY15" fmla="*/ 1514835 h 1515269"/>
                <a:gd name="connsiteX16" fmla="*/ 981 w 919811"/>
                <a:gd name="connsiteY16" fmla="*/ 1493131 h 1515269"/>
                <a:gd name="connsiteX17" fmla="*/ 52058 w 919811"/>
                <a:gd name="connsiteY17" fmla="*/ 1181213 h 1515269"/>
                <a:gd name="connsiteX18" fmla="*/ 109373 w 919811"/>
                <a:gd name="connsiteY18" fmla="*/ 852788 h 1515269"/>
                <a:gd name="connsiteX19" fmla="*/ 172146 w 919811"/>
                <a:gd name="connsiteY19" fmla="*/ 504480 h 1515269"/>
                <a:gd name="connsiteX20" fmla="*/ 240898 w 919811"/>
                <a:gd name="connsiteY20" fmla="*/ 133427 h 1515269"/>
                <a:gd name="connsiteX21" fmla="*/ 260653 w 919811"/>
                <a:gd name="connsiteY21" fmla="*/ 23086 h 1515269"/>
                <a:gd name="connsiteX22" fmla="*/ 290026 w 919811"/>
                <a:gd name="connsiteY22" fmla="*/ -178 h 1515269"/>
                <a:gd name="connsiteX23" fmla="*/ 460541 w 919811"/>
                <a:gd name="connsiteY23" fmla="*/ -178 h 151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19811" h="1515269">
                  <a:moveTo>
                    <a:pt x="460021" y="82"/>
                  </a:moveTo>
                  <a:cubicBezTo>
                    <a:pt x="515906" y="82"/>
                    <a:pt x="571662" y="992"/>
                    <a:pt x="627547" y="82"/>
                  </a:cubicBezTo>
                  <a:cubicBezTo>
                    <a:pt x="647042" y="82"/>
                    <a:pt x="655620" y="5931"/>
                    <a:pt x="659259" y="25036"/>
                  </a:cubicBezTo>
                  <a:cubicBezTo>
                    <a:pt x="696429" y="226093"/>
                    <a:pt x="734899" y="426760"/>
                    <a:pt x="771679" y="627818"/>
                  </a:cubicBezTo>
                  <a:cubicBezTo>
                    <a:pt x="801051" y="788325"/>
                    <a:pt x="828734" y="949223"/>
                    <a:pt x="856677" y="1109991"/>
                  </a:cubicBezTo>
                  <a:cubicBezTo>
                    <a:pt x="877471" y="1229170"/>
                    <a:pt x="896966" y="1348609"/>
                    <a:pt x="918541" y="1467527"/>
                  </a:cubicBezTo>
                  <a:cubicBezTo>
                    <a:pt x="921530" y="1483383"/>
                    <a:pt x="919841" y="1486243"/>
                    <a:pt x="904894" y="1486372"/>
                  </a:cubicBezTo>
                  <a:cubicBezTo>
                    <a:pt x="828215" y="1487412"/>
                    <a:pt x="751405" y="1488062"/>
                    <a:pt x="674725" y="1491051"/>
                  </a:cubicBezTo>
                  <a:cubicBezTo>
                    <a:pt x="655100" y="1491701"/>
                    <a:pt x="650291" y="1481694"/>
                    <a:pt x="648732" y="1467657"/>
                  </a:cubicBezTo>
                  <a:cubicBezTo>
                    <a:pt x="635735" y="1386948"/>
                    <a:pt x="623388" y="1306240"/>
                    <a:pt x="612341" y="1225401"/>
                  </a:cubicBezTo>
                  <a:cubicBezTo>
                    <a:pt x="609872" y="1207076"/>
                    <a:pt x="602594" y="1202397"/>
                    <a:pt x="585438" y="1202917"/>
                  </a:cubicBezTo>
                  <a:cubicBezTo>
                    <a:pt x="493812" y="1205516"/>
                    <a:pt x="402056" y="1204086"/>
                    <a:pt x="310430" y="1209285"/>
                  </a:cubicBezTo>
                  <a:cubicBezTo>
                    <a:pt x="292235" y="1210325"/>
                    <a:pt x="285607" y="1217603"/>
                    <a:pt x="283397" y="1232419"/>
                  </a:cubicBezTo>
                  <a:cubicBezTo>
                    <a:pt x="270921" y="1315246"/>
                    <a:pt x="258795" y="1398086"/>
                    <a:pt x="247007" y="1480914"/>
                  </a:cubicBezTo>
                  <a:cubicBezTo>
                    <a:pt x="245187" y="1493910"/>
                    <a:pt x="243108" y="1502618"/>
                    <a:pt x="226212" y="1503268"/>
                  </a:cubicBezTo>
                  <a:cubicBezTo>
                    <a:pt x="157590" y="1506257"/>
                    <a:pt x="88968" y="1510416"/>
                    <a:pt x="20346" y="1514835"/>
                  </a:cubicBezTo>
                  <a:cubicBezTo>
                    <a:pt x="2801" y="1516004"/>
                    <a:pt x="-2528" y="1513275"/>
                    <a:pt x="981" y="1493131"/>
                  </a:cubicBezTo>
                  <a:cubicBezTo>
                    <a:pt x="19047" y="1389158"/>
                    <a:pt x="34513" y="1285185"/>
                    <a:pt x="52058" y="1181213"/>
                  </a:cubicBezTo>
                  <a:cubicBezTo>
                    <a:pt x="70513" y="1071651"/>
                    <a:pt x="90008" y="962220"/>
                    <a:pt x="109373" y="852788"/>
                  </a:cubicBezTo>
                  <a:cubicBezTo>
                    <a:pt x="130076" y="736690"/>
                    <a:pt x="151001" y="620578"/>
                    <a:pt x="172146" y="504480"/>
                  </a:cubicBezTo>
                  <a:cubicBezTo>
                    <a:pt x="194761" y="380752"/>
                    <a:pt x="218025" y="257545"/>
                    <a:pt x="240898" y="133427"/>
                  </a:cubicBezTo>
                  <a:cubicBezTo>
                    <a:pt x="247787" y="96777"/>
                    <a:pt x="253895" y="59866"/>
                    <a:pt x="260653" y="23086"/>
                  </a:cubicBezTo>
                  <a:cubicBezTo>
                    <a:pt x="263513" y="6061"/>
                    <a:pt x="271310" y="-698"/>
                    <a:pt x="290026" y="-178"/>
                  </a:cubicBezTo>
                  <a:cubicBezTo>
                    <a:pt x="346821" y="1252"/>
                    <a:pt x="403746" y="-178"/>
                    <a:pt x="460541" y="-178"/>
                  </a:cubicBezTo>
                  <a:close/>
                </a:path>
              </a:pathLst>
            </a:custGeom>
            <a:solidFill>
              <a:schemeClr val="accent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9A571C8-7F5F-4200-9BF7-8990D5CC92B8}"/>
                </a:ext>
              </a:extLst>
            </p:cNvPr>
            <p:cNvSpPr/>
            <p:nvPr/>
          </p:nvSpPr>
          <p:spPr>
            <a:xfrm>
              <a:off x="8144105" y="3795965"/>
              <a:ext cx="791116" cy="1713430"/>
            </a:xfrm>
            <a:custGeom>
              <a:avLst/>
              <a:gdLst>
                <a:gd name="connsiteX0" fmla="*/ 664895 w 791116"/>
                <a:gd name="connsiteY0" fmla="*/ 461355 h 1713430"/>
                <a:gd name="connsiteX1" fmla="*/ 560272 w 791116"/>
                <a:gd name="connsiteY1" fmla="*/ 461355 h 1713430"/>
                <a:gd name="connsiteX2" fmla="*/ 534279 w 791116"/>
                <a:gd name="connsiteY2" fmla="*/ 435362 h 1713430"/>
                <a:gd name="connsiteX3" fmla="*/ 527131 w 791116"/>
                <a:gd name="connsiteY3" fmla="*/ 320082 h 1713430"/>
                <a:gd name="connsiteX4" fmla="*/ 403013 w 791116"/>
                <a:gd name="connsiteY4" fmla="*/ 230146 h 1713430"/>
                <a:gd name="connsiteX5" fmla="*/ 281235 w 791116"/>
                <a:gd name="connsiteY5" fmla="*/ 331649 h 1713430"/>
                <a:gd name="connsiteX6" fmla="*/ 364283 w 791116"/>
                <a:gd name="connsiteY6" fmla="*/ 599769 h 1713430"/>
                <a:gd name="connsiteX7" fmla="*/ 529600 w 791116"/>
                <a:gd name="connsiteY7" fmla="*/ 767815 h 1713430"/>
                <a:gd name="connsiteX8" fmla="*/ 755871 w 791116"/>
                <a:gd name="connsiteY8" fmla="*/ 1088701 h 1713430"/>
                <a:gd name="connsiteX9" fmla="*/ 785763 w 791116"/>
                <a:gd name="connsiteY9" fmla="*/ 1386843 h 1713430"/>
                <a:gd name="connsiteX10" fmla="*/ 752232 w 791116"/>
                <a:gd name="connsiteY10" fmla="*/ 1533184 h 1713430"/>
                <a:gd name="connsiteX11" fmla="*/ 495679 w 791116"/>
                <a:gd name="connsiteY11" fmla="*/ 1713057 h 1713430"/>
                <a:gd name="connsiteX12" fmla="*/ 140222 w 791116"/>
                <a:gd name="connsiteY12" fmla="*/ 1588810 h 1713430"/>
                <a:gd name="connsiteX13" fmla="*/ 12726 w 791116"/>
                <a:gd name="connsiteY13" fmla="*/ 1339535 h 1713430"/>
                <a:gd name="connsiteX14" fmla="*/ 379 w 791116"/>
                <a:gd name="connsiteY14" fmla="*/ 1141077 h 1713430"/>
                <a:gd name="connsiteX15" fmla="*/ 28711 w 791116"/>
                <a:gd name="connsiteY15" fmla="*/ 1114304 h 1713430"/>
                <a:gd name="connsiteX16" fmla="*/ 222101 w 791116"/>
                <a:gd name="connsiteY16" fmla="*/ 1131590 h 1713430"/>
                <a:gd name="connsiteX17" fmla="*/ 256542 w 791116"/>
                <a:gd name="connsiteY17" fmla="*/ 1169410 h 1713430"/>
                <a:gd name="connsiteX18" fmla="*/ 263690 w 791116"/>
                <a:gd name="connsiteY18" fmla="*/ 1332387 h 1713430"/>
                <a:gd name="connsiteX19" fmla="*/ 451751 w 791116"/>
                <a:gd name="connsiteY19" fmla="*/ 1435450 h 1713430"/>
                <a:gd name="connsiteX20" fmla="*/ 521672 w 791116"/>
                <a:gd name="connsiteY20" fmla="*/ 1325369 h 1713430"/>
                <a:gd name="connsiteX21" fmla="*/ 391706 w 791116"/>
                <a:gd name="connsiteY21" fmla="*/ 996295 h 1713430"/>
                <a:gd name="connsiteX22" fmla="*/ 171674 w 791116"/>
                <a:gd name="connsiteY22" fmla="*/ 773014 h 1713430"/>
                <a:gd name="connsiteX23" fmla="*/ 22603 w 791116"/>
                <a:gd name="connsiteY23" fmla="*/ 506454 h 1713430"/>
                <a:gd name="connsiteX24" fmla="*/ 43917 w 791116"/>
                <a:gd name="connsiteY24" fmla="*/ 200644 h 1713430"/>
                <a:gd name="connsiteX25" fmla="*/ 229769 w 791116"/>
                <a:gd name="connsiteY25" fmla="*/ 27139 h 1713430"/>
                <a:gd name="connsiteX26" fmla="*/ 540387 w 791116"/>
                <a:gd name="connsiteY26" fmla="*/ 19471 h 1713430"/>
                <a:gd name="connsiteX27" fmla="*/ 778485 w 791116"/>
                <a:gd name="connsiteY27" fmla="*/ 298248 h 1713430"/>
                <a:gd name="connsiteX28" fmla="*/ 790702 w 791116"/>
                <a:gd name="connsiteY28" fmla="*/ 446149 h 1713430"/>
                <a:gd name="connsiteX29" fmla="*/ 766788 w 791116"/>
                <a:gd name="connsiteY29" fmla="*/ 469023 h 1713430"/>
                <a:gd name="connsiteX30" fmla="*/ 665284 w 791116"/>
                <a:gd name="connsiteY30" fmla="*/ 469023 h 17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1116" h="1713430">
                  <a:moveTo>
                    <a:pt x="664895" y="461355"/>
                  </a:moveTo>
                  <a:cubicBezTo>
                    <a:pt x="630064" y="461355"/>
                    <a:pt x="595103" y="460576"/>
                    <a:pt x="560272" y="461355"/>
                  </a:cubicBezTo>
                  <a:cubicBezTo>
                    <a:pt x="541037" y="461355"/>
                    <a:pt x="534279" y="455507"/>
                    <a:pt x="534279" y="435362"/>
                  </a:cubicBezTo>
                  <a:cubicBezTo>
                    <a:pt x="534279" y="396372"/>
                    <a:pt x="537138" y="358033"/>
                    <a:pt x="527131" y="320082"/>
                  </a:cubicBezTo>
                  <a:cubicBezTo>
                    <a:pt x="513900" y="263391"/>
                    <a:pt x="461004" y="225064"/>
                    <a:pt x="403013" y="230146"/>
                  </a:cubicBezTo>
                  <a:cubicBezTo>
                    <a:pt x="330622" y="232745"/>
                    <a:pt x="293712" y="265367"/>
                    <a:pt x="281235" y="331649"/>
                  </a:cubicBezTo>
                  <a:cubicBezTo>
                    <a:pt x="261610" y="435622"/>
                    <a:pt x="300340" y="521400"/>
                    <a:pt x="364283" y="599769"/>
                  </a:cubicBezTo>
                  <a:cubicBezTo>
                    <a:pt x="414190" y="660853"/>
                    <a:pt x="473325" y="712969"/>
                    <a:pt x="529600" y="767815"/>
                  </a:cubicBezTo>
                  <a:cubicBezTo>
                    <a:pt x="624865" y="860870"/>
                    <a:pt x="710512" y="960685"/>
                    <a:pt x="755871" y="1088701"/>
                  </a:cubicBezTo>
                  <a:cubicBezTo>
                    <a:pt x="788271" y="1184538"/>
                    <a:pt x="798500" y="1286483"/>
                    <a:pt x="785763" y="1386843"/>
                  </a:cubicBezTo>
                  <a:cubicBezTo>
                    <a:pt x="781396" y="1436931"/>
                    <a:pt x="770115" y="1486189"/>
                    <a:pt x="752232" y="1533184"/>
                  </a:cubicBezTo>
                  <a:cubicBezTo>
                    <a:pt x="705834" y="1647814"/>
                    <a:pt x="618627" y="1710328"/>
                    <a:pt x="495679" y="1713057"/>
                  </a:cubicBezTo>
                  <a:cubicBezTo>
                    <a:pt x="363114" y="1715916"/>
                    <a:pt x="240036" y="1682515"/>
                    <a:pt x="140222" y="1588810"/>
                  </a:cubicBezTo>
                  <a:cubicBezTo>
                    <a:pt x="68091" y="1521098"/>
                    <a:pt x="30141" y="1435190"/>
                    <a:pt x="12726" y="1339535"/>
                  </a:cubicBezTo>
                  <a:cubicBezTo>
                    <a:pt x="2692" y="1273889"/>
                    <a:pt x="-1441" y="1207464"/>
                    <a:pt x="379" y="1141077"/>
                  </a:cubicBezTo>
                  <a:cubicBezTo>
                    <a:pt x="379" y="1119633"/>
                    <a:pt x="4018" y="1111445"/>
                    <a:pt x="28711" y="1114304"/>
                  </a:cubicBezTo>
                  <a:cubicBezTo>
                    <a:pt x="92914" y="1121972"/>
                    <a:pt x="157508" y="1127301"/>
                    <a:pt x="222101" y="1131590"/>
                  </a:cubicBezTo>
                  <a:cubicBezTo>
                    <a:pt x="247314" y="1133409"/>
                    <a:pt x="257192" y="1141727"/>
                    <a:pt x="256542" y="1169410"/>
                  </a:cubicBezTo>
                  <a:cubicBezTo>
                    <a:pt x="254982" y="1223735"/>
                    <a:pt x="251993" y="1278451"/>
                    <a:pt x="263690" y="1332387"/>
                  </a:cubicBezTo>
                  <a:cubicBezTo>
                    <a:pt x="284224" y="1426482"/>
                    <a:pt x="377670" y="1454945"/>
                    <a:pt x="451751" y="1435450"/>
                  </a:cubicBezTo>
                  <a:cubicBezTo>
                    <a:pt x="495159" y="1424143"/>
                    <a:pt x="516734" y="1380734"/>
                    <a:pt x="521672" y="1325369"/>
                  </a:cubicBezTo>
                  <a:cubicBezTo>
                    <a:pt x="534669" y="1192544"/>
                    <a:pt x="476184" y="1089741"/>
                    <a:pt x="391706" y="996295"/>
                  </a:cubicBezTo>
                  <a:cubicBezTo>
                    <a:pt x="321265" y="918316"/>
                    <a:pt x="240556" y="851773"/>
                    <a:pt x="171674" y="773014"/>
                  </a:cubicBezTo>
                  <a:cubicBezTo>
                    <a:pt x="102792" y="694254"/>
                    <a:pt x="43917" y="610686"/>
                    <a:pt x="22603" y="506454"/>
                  </a:cubicBezTo>
                  <a:cubicBezTo>
                    <a:pt x="1289" y="402221"/>
                    <a:pt x="3888" y="299938"/>
                    <a:pt x="43917" y="200644"/>
                  </a:cubicBezTo>
                  <a:cubicBezTo>
                    <a:pt x="76214" y="117531"/>
                    <a:pt x="144628" y="53652"/>
                    <a:pt x="229769" y="27139"/>
                  </a:cubicBezTo>
                  <a:cubicBezTo>
                    <a:pt x="330193" y="-6496"/>
                    <a:pt x="438416" y="-9160"/>
                    <a:pt x="540387" y="19471"/>
                  </a:cubicBezTo>
                  <a:cubicBezTo>
                    <a:pt x="683350" y="58461"/>
                    <a:pt x="752492" y="160354"/>
                    <a:pt x="778485" y="298248"/>
                  </a:cubicBezTo>
                  <a:cubicBezTo>
                    <a:pt x="786777" y="347102"/>
                    <a:pt x="790870" y="396593"/>
                    <a:pt x="790702" y="446149"/>
                  </a:cubicBezTo>
                  <a:cubicBezTo>
                    <a:pt x="790702" y="464734"/>
                    <a:pt x="784983" y="469803"/>
                    <a:pt x="766788" y="469023"/>
                  </a:cubicBezTo>
                  <a:cubicBezTo>
                    <a:pt x="732997" y="467594"/>
                    <a:pt x="699076" y="469023"/>
                    <a:pt x="665284" y="469023"/>
                  </a:cubicBezTo>
                  <a:close/>
                </a:path>
              </a:pathLst>
            </a:custGeom>
            <a:solidFill>
              <a:schemeClr val="accent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7AB1E7-B977-4C62-86AF-DE5D5E37895B}"/>
                </a:ext>
              </a:extLst>
            </p:cNvPr>
            <p:cNvSpPr/>
            <p:nvPr/>
          </p:nvSpPr>
          <p:spPr>
            <a:xfrm>
              <a:off x="3262471" y="3814082"/>
              <a:ext cx="818966" cy="1684929"/>
            </a:xfrm>
            <a:custGeom>
              <a:avLst/>
              <a:gdLst>
                <a:gd name="connsiteX0" fmla="*/ 275891 w 818966"/>
                <a:gd name="connsiteY0" fmla="*/ 956473 h 1684929"/>
                <a:gd name="connsiteX1" fmla="*/ 275891 w 818966"/>
                <a:gd name="connsiteY1" fmla="*/ 267654 h 1684929"/>
                <a:gd name="connsiteX2" fmla="*/ 240930 w 818966"/>
                <a:gd name="connsiteY2" fmla="*/ 232304 h 1684929"/>
                <a:gd name="connsiteX3" fmla="*/ 19988 w 818966"/>
                <a:gd name="connsiteY3" fmla="*/ 237242 h 1684929"/>
                <a:gd name="connsiteX4" fmla="*/ -27 w 818966"/>
                <a:gd name="connsiteY4" fmla="*/ 217227 h 1684929"/>
                <a:gd name="connsiteX5" fmla="*/ -27 w 818966"/>
                <a:gd name="connsiteY5" fmla="*/ 23448 h 1684929"/>
                <a:gd name="connsiteX6" fmla="*/ 24407 w 818966"/>
                <a:gd name="connsiteY6" fmla="*/ 1614 h 1684929"/>
                <a:gd name="connsiteX7" fmla="*/ 479288 w 818966"/>
                <a:gd name="connsiteY7" fmla="*/ 964 h 1684929"/>
                <a:gd name="connsiteX8" fmla="*/ 790296 w 818966"/>
                <a:gd name="connsiteY8" fmla="*/ -205 h 1684929"/>
                <a:gd name="connsiteX9" fmla="*/ 818889 w 818966"/>
                <a:gd name="connsiteY9" fmla="*/ 27867 h 1684929"/>
                <a:gd name="connsiteX10" fmla="*/ 818889 w 818966"/>
                <a:gd name="connsiteY10" fmla="*/ 194743 h 1684929"/>
                <a:gd name="connsiteX11" fmla="*/ 789776 w 818966"/>
                <a:gd name="connsiteY11" fmla="*/ 222816 h 1684929"/>
                <a:gd name="connsiteX12" fmla="*/ 580531 w 818966"/>
                <a:gd name="connsiteY12" fmla="*/ 223986 h 1684929"/>
                <a:gd name="connsiteX13" fmla="*/ 542321 w 818966"/>
                <a:gd name="connsiteY13" fmla="*/ 261936 h 1684929"/>
                <a:gd name="connsiteX14" fmla="*/ 543491 w 818966"/>
                <a:gd name="connsiteY14" fmla="*/ 1612801 h 1684929"/>
                <a:gd name="connsiteX15" fmla="*/ 513989 w 818966"/>
                <a:gd name="connsiteY15" fmla="*/ 1650751 h 1684929"/>
                <a:gd name="connsiteX16" fmla="*/ 299415 w 818966"/>
                <a:gd name="connsiteY16" fmla="*/ 1683893 h 1684929"/>
                <a:gd name="connsiteX17" fmla="*/ 275891 w 818966"/>
                <a:gd name="connsiteY17" fmla="*/ 1660239 h 1684929"/>
                <a:gd name="connsiteX18" fmla="*/ 275891 w 818966"/>
                <a:gd name="connsiteY18" fmla="*/ 956473 h 168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8966" h="1684929">
                  <a:moveTo>
                    <a:pt x="275891" y="956473"/>
                  </a:moveTo>
                  <a:cubicBezTo>
                    <a:pt x="275891" y="726824"/>
                    <a:pt x="275891" y="497304"/>
                    <a:pt x="275891" y="267654"/>
                  </a:cubicBezTo>
                  <a:cubicBezTo>
                    <a:pt x="275891" y="240101"/>
                    <a:pt x="271602" y="230614"/>
                    <a:pt x="240930" y="232304"/>
                  </a:cubicBezTo>
                  <a:cubicBezTo>
                    <a:pt x="167369" y="236332"/>
                    <a:pt x="93549" y="235033"/>
                    <a:pt x="19988" y="237242"/>
                  </a:cubicBezTo>
                  <a:cubicBezTo>
                    <a:pt x="3612" y="237242"/>
                    <a:pt x="-287" y="232433"/>
                    <a:pt x="-27" y="217227"/>
                  </a:cubicBezTo>
                  <a:cubicBezTo>
                    <a:pt x="623" y="152244"/>
                    <a:pt x="1143" y="87262"/>
                    <a:pt x="-27" y="23448"/>
                  </a:cubicBezTo>
                  <a:cubicBezTo>
                    <a:pt x="-27" y="2914"/>
                    <a:pt x="8031" y="1614"/>
                    <a:pt x="24407" y="1614"/>
                  </a:cubicBezTo>
                  <a:cubicBezTo>
                    <a:pt x="175817" y="1614"/>
                    <a:pt x="327357" y="1614"/>
                    <a:pt x="479288" y="964"/>
                  </a:cubicBezTo>
                  <a:cubicBezTo>
                    <a:pt x="583260" y="964"/>
                    <a:pt x="687233" y="964"/>
                    <a:pt x="790296" y="-205"/>
                  </a:cubicBezTo>
                  <a:cubicBezTo>
                    <a:pt x="812260" y="-205"/>
                    <a:pt x="819538" y="4993"/>
                    <a:pt x="818889" y="27867"/>
                  </a:cubicBezTo>
                  <a:cubicBezTo>
                    <a:pt x="817199" y="83362"/>
                    <a:pt x="817199" y="139118"/>
                    <a:pt x="818889" y="194743"/>
                  </a:cubicBezTo>
                  <a:cubicBezTo>
                    <a:pt x="819538" y="217877"/>
                    <a:pt x="811480" y="222946"/>
                    <a:pt x="789776" y="222816"/>
                  </a:cubicBezTo>
                  <a:cubicBezTo>
                    <a:pt x="719985" y="222816"/>
                    <a:pt x="650323" y="224895"/>
                    <a:pt x="580531" y="223986"/>
                  </a:cubicBezTo>
                  <a:cubicBezTo>
                    <a:pt x="551939" y="223986"/>
                    <a:pt x="541541" y="230484"/>
                    <a:pt x="542321" y="261936"/>
                  </a:cubicBezTo>
                  <a:cubicBezTo>
                    <a:pt x="543621" y="712268"/>
                    <a:pt x="543101" y="1162469"/>
                    <a:pt x="543491" y="1612801"/>
                  </a:cubicBezTo>
                  <a:cubicBezTo>
                    <a:pt x="543491" y="1634506"/>
                    <a:pt x="543491" y="1647632"/>
                    <a:pt x="513989" y="1650751"/>
                  </a:cubicBezTo>
                  <a:cubicBezTo>
                    <a:pt x="442117" y="1658419"/>
                    <a:pt x="371026" y="1671546"/>
                    <a:pt x="299415" y="1683893"/>
                  </a:cubicBezTo>
                  <a:cubicBezTo>
                    <a:pt x="276931" y="1687792"/>
                    <a:pt x="275891" y="1677655"/>
                    <a:pt x="275891" y="1660239"/>
                  </a:cubicBezTo>
                  <a:cubicBezTo>
                    <a:pt x="276151" y="1425612"/>
                    <a:pt x="276151" y="1191023"/>
                    <a:pt x="275891" y="956473"/>
                  </a:cubicBezTo>
                  <a:close/>
                </a:path>
              </a:pathLst>
            </a:custGeom>
            <a:solidFill>
              <a:schemeClr val="accent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66F511-0C94-438F-B99A-38976553065D}"/>
                </a:ext>
              </a:extLst>
            </p:cNvPr>
            <p:cNvSpPr/>
            <p:nvPr/>
          </p:nvSpPr>
          <p:spPr>
            <a:xfrm>
              <a:off x="5468970" y="4075573"/>
              <a:ext cx="246263" cy="731707"/>
            </a:xfrm>
            <a:custGeom>
              <a:avLst/>
              <a:gdLst>
                <a:gd name="connsiteX0" fmla="*/ 125323 w 246263"/>
                <a:gd name="connsiteY0" fmla="*/ -205 h 731707"/>
                <a:gd name="connsiteX1" fmla="*/ 190306 w 246263"/>
                <a:gd name="connsiteY1" fmla="*/ 380465 h 731707"/>
                <a:gd name="connsiteX2" fmla="*/ 245671 w 246263"/>
                <a:gd name="connsiteY2" fmla="*/ 709408 h 731707"/>
                <a:gd name="connsiteX3" fmla="*/ 230465 w 246263"/>
                <a:gd name="connsiteY3" fmla="*/ 728124 h 731707"/>
                <a:gd name="connsiteX4" fmla="*/ 15242 w 246263"/>
                <a:gd name="connsiteY4" fmla="*/ 731502 h 731707"/>
                <a:gd name="connsiteX5" fmla="*/ 1205 w 246263"/>
                <a:gd name="connsiteY5" fmla="*/ 709798 h 731707"/>
                <a:gd name="connsiteX6" fmla="*/ 27199 w 246263"/>
                <a:gd name="connsiteY6" fmla="*/ 552670 h 731707"/>
                <a:gd name="connsiteX7" fmla="*/ 79185 w 246263"/>
                <a:gd name="connsiteY7" fmla="*/ 246990 h 731707"/>
                <a:gd name="connsiteX8" fmla="*/ 121424 w 246263"/>
                <a:gd name="connsiteY8" fmla="*/ 54 h 7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63" h="731707">
                  <a:moveTo>
                    <a:pt x="125323" y="-205"/>
                  </a:moveTo>
                  <a:cubicBezTo>
                    <a:pt x="147157" y="126641"/>
                    <a:pt x="169381" y="253488"/>
                    <a:pt x="190306" y="380465"/>
                  </a:cubicBezTo>
                  <a:cubicBezTo>
                    <a:pt x="209151" y="490026"/>
                    <a:pt x="227346" y="599717"/>
                    <a:pt x="245671" y="709408"/>
                  </a:cubicBezTo>
                  <a:cubicBezTo>
                    <a:pt x="247751" y="721365"/>
                    <a:pt x="244242" y="727994"/>
                    <a:pt x="230465" y="728124"/>
                  </a:cubicBezTo>
                  <a:cubicBezTo>
                    <a:pt x="158724" y="728903"/>
                    <a:pt x="87503" y="729683"/>
                    <a:pt x="15242" y="731502"/>
                  </a:cubicBezTo>
                  <a:cubicBezTo>
                    <a:pt x="-3863" y="731502"/>
                    <a:pt x="-224" y="719416"/>
                    <a:pt x="1205" y="709798"/>
                  </a:cubicBezTo>
                  <a:cubicBezTo>
                    <a:pt x="9263" y="657812"/>
                    <a:pt x="18361" y="605046"/>
                    <a:pt x="27199" y="552670"/>
                  </a:cubicBezTo>
                  <a:cubicBezTo>
                    <a:pt x="44523" y="450776"/>
                    <a:pt x="61861" y="348883"/>
                    <a:pt x="79185" y="246990"/>
                  </a:cubicBezTo>
                  <a:cubicBezTo>
                    <a:pt x="93130" y="164682"/>
                    <a:pt x="107219" y="82362"/>
                    <a:pt x="121424" y="5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771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263</Words>
  <Application>Microsoft Office PowerPoint</Application>
  <PresentationFormat>Panorámica</PresentationFormat>
  <Paragraphs>24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8" baseType="lpstr">
      <vt:lpstr>Calibri</vt:lpstr>
      <vt:lpstr>Arial</vt:lpstr>
      <vt:lpstr>Arial Black</vt:lpstr>
      <vt:lpstr>Inter Light</vt:lpstr>
      <vt:lpstr>Eras Bold ITC</vt:lpstr>
      <vt:lpstr>Calibri Light</vt:lpstr>
      <vt:lpstr>Elephant</vt:lpstr>
      <vt:lpstr>Inter</vt:lpstr>
      <vt:lpstr>Gill Sans MT Condensed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Ignacio Galarza</cp:lastModifiedBy>
  <cp:revision>218</cp:revision>
  <dcterms:created xsi:type="dcterms:W3CDTF">2021-11-03T05:56:55Z</dcterms:created>
  <dcterms:modified xsi:type="dcterms:W3CDTF">2025-11-19T19:56:58Z</dcterms:modified>
</cp:coreProperties>
</file>